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4" r:id="rId3"/>
    <p:sldId id="283" r:id="rId4"/>
    <p:sldId id="270" r:id="rId5"/>
    <p:sldId id="284" r:id="rId6"/>
    <p:sldId id="289" r:id="rId7"/>
    <p:sldId id="279" r:id="rId8"/>
    <p:sldId id="280" r:id="rId9"/>
    <p:sldId id="285" r:id="rId10"/>
    <p:sldId id="286" r:id="rId11"/>
    <p:sldId id="287" r:id="rId12"/>
    <p:sldId id="272" r:id="rId13"/>
    <p:sldId id="281" r:id="rId14"/>
    <p:sldId id="271" r:id="rId15"/>
    <p:sldId id="277" r:id="rId16"/>
    <p:sldId id="278" r:id="rId17"/>
    <p:sldId id="269" r:id="rId18"/>
    <p:sldId id="28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C23A1-A55C-4E72-A0D9-09AD470B422F}" v="2" dt="2024-01-22T19:18:13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, Ling" userId="d1c05eed-3d7f-40bd-bee3-59efee68a89a" providerId="ADAL" clId="{2DDC23A1-A55C-4E72-A0D9-09AD470B422F}"/>
    <pc:docChg chg="custSel modSld">
      <pc:chgData name="Ge, Ling" userId="d1c05eed-3d7f-40bd-bee3-59efee68a89a" providerId="ADAL" clId="{2DDC23A1-A55C-4E72-A0D9-09AD470B422F}" dt="2024-01-22T19:21:12.510" v="736" actId="20577"/>
      <pc:docMkLst>
        <pc:docMk/>
      </pc:docMkLst>
      <pc:sldChg chg="addSp delSp modSp mod delAnim">
        <pc:chgData name="Ge, Ling" userId="d1c05eed-3d7f-40bd-bee3-59efee68a89a" providerId="ADAL" clId="{2DDC23A1-A55C-4E72-A0D9-09AD470B422F}" dt="2024-01-22T19:21:12.510" v="736" actId="20577"/>
        <pc:sldMkLst>
          <pc:docMk/>
          <pc:sldMk cId="3214179361" sldId="283"/>
        </pc:sldMkLst>
        <pc:spChg chg="add mod">
          <ac:chgData name="Ge, Ling" userId="d1c05eed-3d7f-40bd-bee3-59efee68a89a" providerId="ADAL" clId="{2DDC23A1-A55C-4E72-A0D9-09AD470B422F}" dt="2024-01-22T19:17:48.876" v="352" actId="20577"/>
          <ac:spMkLst>
            <pc:docMk/>
            <pc:sldMk cId="3214179361" sldId="283"/>
            <ac:spMk id="4" creationId="{9F3C1704-09D6-B8C9-619C-3EECF636CB0C}"/>
          </ac:spMkLst>
        </pc:spChg>
        <pc:spChg chg="add mod">
          <ac:chgData name="Ge, Ling" userId="d1c05eed-3d7f-40bd-bee3-59efee68a89a" providerId="ADAL" clId="{2DDC23A1-A55C-4E72-A0D9-09AD470B422F}" dt="2024-01-22T19:21:12.510" v="736" actId="20577"/>
          <ac:spMkLst>
            <pc:docMk/>
            <pc:sldMk cId="3214179361" sldId="283"/>
            <ac:spMk id="5" creationId="{2CD91059-F5B4-9B0D-4AFD-BFFBF558C948}"/>
          </ac:spMkLst>
        </pc:spChg>
        <pc:spChg chg="mod">
          <ac:chgData name="Ge, Ling" userId="d1c05eed-3d7f-40bd-bee3-59efee68a89a" providerId="ADAL" clId="{2DDC23A1-A55C-4E72-A0D9-09AD470B422F}" dt="2024-01-22T19:17:58.671" v="353" actId="14100"/>
          <ac:spMkLst>
            <pc:docMk/>
            <pc:sldMk cId="3214179361" sldId="283"/>
            <ac:spMk id="7" creationId="{F19F1A27-42C8-04B2-92D2-68CAEA923348}"/>
          </ac:spMkLst>
        </pc:spChg>
        <pc:picChg chg="del">
          <ac:chgData name="Ge, Ling" userId="d1c05eed-3d7f-40bd-bee3-59efee68a89a" providerId="ADAL" clId="{2DDC23A1-A55C-4E72-A0D9-09AD470B422F}" dt="2024-01-22T19:13:18.911" v="0" actId="478"/>
          <ac:picMkLst>
            <pc:docMk/>
            <pc:sldMk cId="3214179361" sldId="283"/>
            <ac:picMk id="3" creationId="{F407C806-12AC-A809-BAF4-863F8EAFF1B7}"/>
          </ac:picMkLst>
        </pc:picChg>
      </pc:sldChg>
    </pc:docChg>
  </pc:docChgLst>
  <pc:docChgLst>
    <pc:chgData name="Ge, Ling" userId="d1c05eed-3d7f-40bd-bee3-59efee68a89a" providerId="ADAL" clId="{68A18649-C89C-48B6-937E-9C964A1A3820}"/>
    <pc:docChg chg="undo custSel addSld delSld modSld sldOrd">
      <pc:chgData name="Ge, Ling" userId="d1c05eed-3d7f-40bd-bee3-59efee68a89a" providerId="ADAL" clId="{68A18649-C89C-48B6-937E-9C964A1A3820}" dt="2024-01-19T21:14:45.217" v="2459" actId="47"/>
      <pc:docMkLst>
        <pc:docMk/>
      </pc:docMkLst>
      <pc:sldChg chg="modSp mod modClrScheme chgLayout">
        <pc:chgData name="Ge, Ling" userId="d1c05eed-3d7f-40bd-bee3-59efee68a89a" providerId="ADAL" clId="{68A18649-C89C-48B6-937E-9C964A1A3820}" dt="2023-01-19T18:44:41.594" v="79" actId="26606"/>
        <pc:sldMkLst>
          <pc:docMk/>
          <pc:sldMk cId="2051612560" sldId="256"/>
        </pc:sldMkLst>
        <pc:spChg chg="mod">
          <ac:chgData name="Ge, Ling" userId="d1c05eed-3d7f-40bd-bee3-59efee68a89a" providerId="ADAL" clId="{68A18649-C89C-48B6-937E-9C964A1A3820}" dt="2023-01-19T18:44:41.594" v="79" actId="26606"/>
          <ac:spMkLst>
            <pc:docMk/>
            <pc:sldMk cId="2051612560" sldId="256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19T18:44:41.594" v="79" actId="26606"/>
          <ac:spMkLst>
            <pc:docMk/>
            <pc:sldMk cId="2051612560" sldId="256"/>
            <ac:spMk id="3" creationId="{00000000-0000-0000-0000-000000000000}"/>
          </ac:spMkLst>
        </pc:spChg>
      </pc:sldChg>
      <pc:sldChg chg="modSp del">
        <pc:chgData name="Ge, Ling" userId="d1c05eed-3d7f-40bd-bee3-59efee68a89a" providerId="ADAL" clId="{68A18649-C89C-48B6-937E-9C964A1A3820}" dt="2023-01-23T18:36:56.429" v="698" actId="47"/>
        <pc:sldMkLst>
          <pc:docMk/>
          <pc:sldMk cId="3113332167" sldId="259"/>
        </pc:sldMkLst>
        <pc:spChg chg="mod">
          <ac:chgData name="Ge, Ling" userId="d1c05eed-3d7f-40bd-bee3-59efee68a89a" providerId="ADAL" clId="{68A18649-C89C-48B6-937E-9C964A1A3820}" dt="2023-01-19T18:44:34.572" v="78"/>
          <ac:spMkLst>
            <pc:docMk/>
            <pc:sldMk cId="3113332167" sldId="259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19T18:44:34.572" v="78"/>
          <ac:spMkLst>
            <pc:docMk/>
            <pc:sldMk cId="3113332167" sldId="259"/>
            <ac:spMk id="3" creationId="{00000000-0000-0000-0000-000000000000}"/>
          </ac:spMkLst>
        </pc:spChg>
      </pc:sldChg>
      <pc:sldChg chg="modSp mod">
        <pc:chgData name="Ge, Ling" userId="d1c05eed-3d7f-40bd-bee3-59efee68a89a" providerId="ADAL" clId="{68A18649-C89C-48B6-937E-9C964A1A3820}" dt="2023-01-23T17:43:08.750" v="121" actId="20577"/>
        <pc:sldMkLst>
          <pc:docMk/>
          <pc:sldMk cId="2555104559" sldId="264"/>
        </pc:sldMkLst>
        <pc:spChg chg="mod">
          <ac:chgData name="Ge, Ling" userId="d1c05eed-3d7f-40bd-bee3-59efee68a89a" providerId="ADAL" clId="{68A18649-C89C-48B6-937E-9C964A1A3820}" dt="2023-01-19T18:46:45.509" v="81" actId="14100"/>
          <ac:spMkLst>
            <pc:docMk/>
            <pc:sldMk cId="2555104559" sldId="264"/>
            <ac:spMk id="16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3T17:43:08.750" v="121" actId="20577"/>
          <ac:spMkLst>
            <pc:docMk/>
            <pc:sldMk cId="2555104559" sldId="264"/>
            <ac:spMk id="16386" creationId="{00000000-0000-0000-0000-000000000000}"/>
          </ac:spMkLst>
        </pc:spChg>
      </pc:sldChg>
      <pc:sldChg chg="modSp del mod modClrScheme chgLayout">
        <pc:chgData name="Ge, Ling" userId="d1c05eed-3d7f-40bd-bee3-59efee68a89a" providerId="ADAL" clId="{68A18649-C89C-48B6-937E-9C964A1A3820}" dt="2024-01-19T21:14:45.217" v="2459" actId="47"/>
        <pc:sldMkLst>
          <pc:docMk/>
          <pc:sldMk cId="3423809895" sldId="265"/>
        </pc:sldMkLst>
        <pc:spChg chg="mod">
          <ac:chgData name="Ge, Ling" userId="d1c05eed-3d7f-40bd-bee3-59efee68a89a" providerId="ADAL" clId="{68A18649-C89C-48B6-937E-9C964A1A3820}" dt="2023-01-23T19:20:09.823" v="2239" actId="26606"/>
          <ac:spMkLst>
            <pc:docMk/>
            <pc:sldMk cId="3423809895" sldId="265"/>
            <ac:spMk id="3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3T19:20:30.347" v="2243" actId="14100"/>
          <ac:spMkLst>
            <pc:docMk/>
            <pc:sldMk cId="3423809895" sldId="265"/>
            <ac:spMk id="4" creationId="{00000000-0000-0000-0000-000000000000}"/>
          </ac:spMkLst>
        </pc:spChg>
      </pc:sldChg>
      <pc:sldChg chg="addSp delSp modSp mod ord modClrScheme chgLayout">
        <pc:chgData name="Ge, Ling" userId="d1c05eed-3d7f-40bd-bee3-59efee68a89a" providerId="ADAL" clId="{68A18649-C89C-48B6-937E-9C964A1A3820}" dt="2023-01-23T19:17:43.379" v="2200" actId="120"/>
        <pc:sldMkLst>
          <pc:docMk/>
          <pc:sldMk cId="2527873169" sldId="269"/>
        </pc:sldMkLst>
        <pc:spChg chg="mod">
          <ac:chgData name="Ge, Ling" userId="d1c05eed-3d7f-40bd-bee3-59efee68a89a" providerId="ADAL" clId="{68A18649-C89C-48B6-937E-9C964A1A3820}" dt="2023-01-23T19:17:40.556" v="2199" actId="26606"/>
          <ac:spMkLst>
            <pc:docMk/>
            <pc:sldMk cId="2527873169" sldId="269"/>
            <ac:spMk id="2" creationId="{00000000-0000-0000-0000-000000000000}"/>
          </ac:spMkLst>
        </pc:spChg>
        <pc:spChg chg="del mod">
          <ac:chgData name="Ge, Ling" userId="d1c05eed-3d7f-40bd-bee3-59efee68a89a" providerId="ADAL" clId="{68A18649-C89C-48B6-937E-9C964A1A3820}" dt="2023-01-23T19:17:18.113" v="2196" actId="21"/>
          <ac:spMkLst>
            <pc:docMk/>
            <pc:sldMk cId="2527873169" sldId="269"/>
            <ac:spMk id="3" creationId="{00000000-0000-0000-0000-000000000000}"/>
          </ac:spMkLst>
        </pc:spChg>
        <pc:spChg chg="add del mod">
          <ac:chgData name="Ge, Ling" userId="d1c05eed-3d7f-40bd-bee3-59efee68a89a" providerId="ADAL" clId="{68A18649-C89C-48B6-937E-9C964A1A3820}" dt="2023-01-23T19:17:28.500" v="2197" actId="478"/>
          <ac:spMkLst>
            <pc:docMk/>
            <pc:sldMk cId="2527873169" sldId="269"/>
            <ac:spMk id="5" creationId="{10B07D0A-F6FE-9688-0D47-BAC5A724DFE5}"/>
          </ac:spMkLst>
        </pc:spChg>
        <pc:spChg chg="add mod">
          <ac:chgData name="Ge, Ling" userId="d1c05eed-3d7f-40bd-bee3-59efee68a89a" providerId="ADAL" clId="{68A18649-C89C-48B6-937E-9C964A1A3820}" dt="2023-01-23T19:17:43.379" v="2200" actId="120"/>
          <ac:spMkLst>
            <pc:docMk/>
            <pc:sldMk cId="2527873169" sldId="269"/>
            <ac:spMk id="6" creationId="{AAAB10C7-4CF0-10F4-DF68-5595EBE644C4}"/>
          </ac:spMkLst>
        </pc:spChg>
      </pc:sldChg>
      <pc:sldChg chg="modSp mod ord modClrScheme chgLayout">
        <pc:chgData name="Ge, Ling" userId="d1c05eed-3d7f-40bd-bee3-59efee68a89a" providerId="ADAL" clId="{68A18649-C89C-48B6-937E-9C964A1A3820}" dt="2023-01-29T16:48:21.043" v="2451" actId="20577"/>
        <pc:sldMkLst>
          <pc:docMk/>
          <pc:sldMk cId="2566413575" sldId="270"/>
        </pc:sldMkLst>
        <pc:spChg chg="mod">
          <ac:chgData name="Ge, Ling" userId="d1c05eed-3d7f-40bd-bee3-59efee68a89a" providerId="ADAL" clId="{68A18649-C89C-48B6-937E-9C964A1A3820}" dt="2023-01-23T18:59:38.907" v="1744" actId="26606"/>
          <ac:spMkLst>
            <pc:docMk/>
            <pc:sldMk cId="2566413575" sldId="270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9T16:48:21.043" v="2451" actId="20577"/>
          <ac:spMkLst>
            <pc:docMk/>
            <pc:sldMk cId="2566413575" sldId="270"/>
            <ac:spMk id="3" creationId="{00000000-0000-0000-0000-000000000000}"/>
          </ac:spMkLst>
        </pc:spChg>
      </pc:sldChg>
      <pc:sldChg chg="modSp mod ord modClrScheme chgLayout">
        <pc:chgData name="Ge, Ling" userId="d1c05eed-3d7f-40bd-bee3-59efee68a89a" providerId="ADAL" clId="{68A18649-C89C-48B6-937E-9C964A1A3820}" dt="2023-01-23T19:16:11.097" v="2192" actId="120"/>
        <pc:sldMkLst>
          <pc:docMk/>
          <pc:sldMk cId="1649003857" sldId="271"/>
        </pc:sldMkLst>
        <pc:spChg chg="mod">
          <ac:chgData name="Ge, Ling" userId="d1c05eed-3d7f-40bd-bee3-59efee68a89a" providerId="ADAL" clId="{68A18649-C89C-48B6-937E-9C964A1A3820}" dt="2023-01-23T19:16:07.373" v="2191" actId="26606"/>
          <ac:spMkLst>
            <pc:docMk/>
            <pc:sldMk cId="1649003857" sldId="271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3T19:16:11.097" v="2192" actId="120"/>
          <ac:spMkLst>
            <pc:docMk/>
            <pc:sldMk cId="1649003857" sldId="271"/>
            <ac:spMk id="3" creationId="{00000000-0000-0000-0000-000000000000}"/>
          </ac:spMkLst>
        </pc:spChg>
      </pc:sldChg>
      <pc:sldChg chg="addSp delSp modSp mod modClrScheme chgLayout">
        <pc:chgData name="Ge, Ling" userId="d1c05eed-3d7f-40bd-bee3-59efee68a89a" providerId="ADAL" clId="{68A18649-C89C-48B6-937E-9C964A1A3820}" dt="2023-01-23T19:08:12.564" v="1923" actId="27636"/>
        <pc:sldMkLst>
          <pc:docMk/>
          <pc:sldMk cId="4184155871" sldId="272"/>
        </pc:sldMkLst>
        <pc:spChg chg="mod">
          <ac:chgData name="Ge, Ling" userId="d1c05eed-3d7f-40bd-bee3-59efee68a89a" providerId="ADAL" clId="{68A18649-C89C-48B6-937E-9C964A1A3820}" dt="2023-01-23T19:07:43.689" v="1916" actId="26606"/>
          <ac:spMkLst>
            <pc:docMk/>
            <pc:sldMk cId="4184155871" sldId="272"/>
            <ac:spMk id="2" creationId="{00000000-0000-0000-0000-000000000000}"/>
          </ac:spMkLst>
        </pc:spChg>
        <pc:spChg chg="del mod">
          <ac:chgData name="Ge, Ling" userId="d1c05eed-3d7f-40bd-bee3-59efee68a89a" providerId="ADAL" clId="{68A18649-C89C-48B6-937E-9C964A1A3820}" dt="2023-01-23T19:06:19.854" v="1906" actId="478"/>
          <ac:spMkLst>
            <pc:docMk/>
            <pc:sldMk cId="4184155871" sldId="272"/>
            <ac:spMk id="3" creationId="{00000000-0000-0000-0000-000000000000}"/>
          </ac:spMkLst>
        </pc:spChg>
        <pc:spChg chg="add del mod">
          <ac:chgData name="Ge, Ling" userId="d1c05eed-3d7f-40bd-bee3-59efee68a89a" providerId="ADAL" clId="{68A18649-C89C-48B6-937E-9C964A1A3820}" dt="2023-01-23T19:06:27.069" v="1907" actId="478"/>
          <ac:spMkLst>
            <pc:docMk/>
            <pc:sldMk cId="4184155871" sldId="272"/>
            <ac:spMk id="5" creationId="{32ECA34E-069D-8A4C-F7E6-AD1BFCBBF555}"/>
          </ac:spMkLst>
        </pc:spChg>
        <pc:spChg chg="add mod">
          <ac:chgData name="Ge, Ling" userId="d1c05eed-3d7f-40bd-bee3-59efee68a89a" providerId="ADAL" clId="{68A18649-C89C-48B6-937E-9C964A1A3820}" dt="2023-01-23T19:08:12.564" v="1923" actId="27636"/>
          <ac:spMkLst>
            <pc:docMk/>
            <pc:sldMk cId="4184155871" sldId="272"/>
            <ac:spMk id="6" creationId="{D27BBEED-C3A6-2562-4B18-307A1CD79DD4}"/>
          </ac:spMkLst>
        </pc:spChg>
        <pc:spChg chg="add del mod">
          <ac:chgData name="Ge, Ling" userId="d1c05eed-3d7f-40bd-bee3-59efee68a89a" providerId="ADAL" clId="{68A18649-C89C-48B6-937E-9C964A1A3820}" dt="2023-01-23T19:06:50.635" v="1909" actId="478"/>
          <ac:spMkLst>
            <pc:docMk/>
            <pc:sldMk cId="4184155871" sldId="272"/>
            <ac:spMk id="7" creationId="{EFBCCB19-560F-89B0-EB8C-A7A9792BE394}"/>
          </ac:spMkLst>
        </pc:spChg>
      </pc:sldChg>
      <pc:sldChg chg="modSp del mod ord modClrScheme chgLayout">
        <pc:chgData name="Ge, Ling" userId="d1c05eed-3d7f-40bd-bee3-59efee68a89a" providerId="ADAL" clId="{68A18649-C89C-48B6-937E-9C964A1A3820}" dt="2023-01-23T19:09:25.163" v="1925" actId="47"/>
        <pc:sldMkLst>
          <pc:docMk/>
          <pc:sldMk cId="3108777647" sldId="274"/>
        </pc:sldMkLst>
        <pc:spChg chg="mod">
          <ac:chgData name="Ge, Ling" userId="d1c05eed-3d7f-40bd-bee3-59efee68a89a" providerId="ADAL" clId="{68A18649-C89C-48B6-937E-9C964A1A3820}" dt="2023-01-19T18:47:24.495" v="83" actId="26606"/>
          <ac:spMkLst>
            <pc:docMk/>
            <pc:sldMk cId="3108777647" sldId="274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19T18:50:21.385" v="95" actId="12"/>
          <ac:spMkLst>
            <pc:docMk/>
            <pc:sldMk cId="3108777647" sldId="274"/>
            <ac:spMk id="3" creationId="{00000000-0000-0000-0000-000000000000}"/>
          </ac:spMkLst>
        </pc:spChg>
      </pc:sldChg>
      <pc:sldChg chg="modSp del">
        <pc:chgData name="Ge, Ling" userId="d1c05eed-3d7f-40bd-bee3-59efee68a89a" providerId="ADAL" clId="{68A18649-C89C-48B6-937E-9C964A1A3820}" dt="2023-01-19T18:50:52.017" v="96" actId="47"/>
        <pc:sldMkLst>
          <pc:docMk/>
          <pc:sldMk cId="1322154512" sldId="275"/>
        </pc:sldMkLst>
        <pc:spChg chg="mod">
          <ac:chgData name="Ge, Ling" userId="d1c05eed-3d7f-40bd-bee3-59efee68a89a" providerId="ADAL" clId="{68A18649-C89C-48B6-937E-9C964A1A3820}" dt="2023-01-19T18:44:34.572" v="78"/>
          <ac:spMkLst>
            <pc:docMk/>
            <pc:sldMk cId="1322154512" sldId="275"/>
            <ac:spMk id="2" creationId="{00000000-0000-0000-0000-000000000000}"/>
          </ac:spMkLst>
        </pc:spChg>
      </pc:sldChg>
      <pc:sldChg chg="modSp del mod ord modClrScheme chgLayout">
        <pc:chgData name="Ge, Ling" userId="d1c05eed-3d7f-40bd-bee3-59efee68a89a" providerId="ADAL" clId="{68A18649-C89C-48B6-937E-9C964A1A3820}" dt="2023-01-23T19:10:08.843" v="1930" actId="47"/>
        <pc:sldMkLst>
          <pc:docMk/>
          <pc:sldMk cId="2899031606" sldId="276"/>
        </pc:sldMkLst>
        <pc:spChg chg="mod">
          <ac:chgData name="Ge, Ling" userId="d1c05eed-3d7f-40bd-bee3-59efee68a89a" providerId="ADAL" clId="{68A18649-C89C-48B6-937E-9C964A1A3820}" dt="2023-01-19T18:47:55.043" v="84" actId="26606"/>
          <ac:spMkLst>
            <pc:docMk/>
            <pc:sldMk cId="2899031606" sldId="276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19T18:51:10.886" v="97" actId="120"/>
          <ac:spMkLst>
            <pc:docMk/>
            <pc:sldMk cId="2899031606" sldId="276"/>
            <ac:spMk id="3" creationId="{00000000-0000-0000-0000-000000000000}"/>
          </ac:spMkLst>
        </pc:spChg>
      </pc:sldChg>
      <pc:sldChg chg="modSp mod ord modClrScheme chgLayout">
        <pc:chgData name="Ge, Ling" userId="d1c05eed-3d7f-40bd-bee3-59efee68a89a" providerId="ADAL" clId="{68A18649-C89C-48B6-937E-9C964A1A3820}" dt="2023-01-23T19:16:55.170" v="2195" actId="120"/>
        <pc:sldMkLst>
          <pc:docMk/>
          <pc:sldMk cId="485740035" sldId="277"/>
        </pc:sldMkLst>
        <pc:spChg chg="mod">
          <ac:chgData name="Ge, Ling" userId="d1c05eed-3d7f-40bd-bee3-59efee68a89a" providerId="ADAL" clId="{68A18649-C89C-48B6-937E-9C964A1A3820}" dt="2023-01-23T19:16:51.480" v="2194" actId="26606"/>
          <ac:spMkLst>
            <pc:docMk/>
            <pc:sldMk cId="485740035" sldId="277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3T19:16:55.170" v="2195" actId="120"/>
          <ac:spMkLst>
            <pc:docMk/>
            <pc:sldMk cId="485740035" sldId="277"/>
            <ac:spMk id="3" creationId="{00000000-0000-0000-0000-000000000000}"/>
          </ac:spMkLst>
        </pc:spChg>
      </pc:sldChg>
      <pc:sldChg chg="modSp mod ord">
        <pc:chgData name="Ge, Ling" userId="d1c05eed-3d7f-40bd-bee3-59efee68a89a" providerId="ADAL" clId="{68A18649-C89C-48B6-937E-9C964A1A3820}" dt="2023-01-23T19:16:39.353" v="2193" actId="6549"/>
        <pc:sldMkLst>
          <pc:docMk/>
          <pc:sldMk cId="2714416824" sldId="278"/>
        </pc:sldMkLst>
        <pc:spChg chg="mod">
          <ac:chgData name="Ge, Ling" userId="d1c05eed-3d7f-40bd-bee3-59efee68a89a" providerId="ADAL" clId="{68A18649-C89C-48B6-937E-9C964A1A3820}" dt="2023-01-23T19:16:39.353" v="2193" actId="6549"/>
          <ac:spMkLst>
            <pc:docMk/>
            <pc:sldMk cId="2714416824" sldId="278"/>
            <ac:spMk id="2" creationId="{00000000-0000-0000-0000-000000000000}"/>
          </ac:spMkLst>
        </pc:spChg>
      </pc:sldChg>
      <pc:sldChg chg="addSp delSp modSp mod modClrScheme chgLayout">
        <pc:chgData name="Ge, Ling" userId="d1c05eed-3d7f-40bd-bee3-59efee68a89a" providerId="ADAL" clId="{68A18649-C89C-48B6-937E-9C964A1A3820}" dt="2023-01-23T19:01:47.322" v="1753" actId="1076"/>
        <pc:sldMkLst>
          <pc:docMk/>
          <pc:sldMk cId="1769329728" sldId="279"/>
        </pc:sldMkLst>
        <pc:spChg chg="mod ord">
          <ac:chgData name="Ge, Ling" userId="d1c05eed-3d7f-40bd-bee3-59efee68a89a" providerId="ADAL" clId="{68A18649-C89C-48B6-937E-9C964A1A3820}" dt="2023-01-23T19:01:32.142" v="1748" actId="26606"/>
          <ac:spMkLst>
            <pc:docMk/>
            <pc:sldMk cId="1769329728" sldId="279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3T19:01:45.685" v="1752" actId="1076"/>
          <ac:spMkLst>
            <pc:docMk/>
            <pc:sldMk cId="1769329728" sldId="279"/>
            <ac:spMk id="3" creationId="{00000000-0000-0000-0000-000000000000}"/>
          </ac:spMkLst>
        </pc:spChg>
        <pc:picChg chg="del">
          <ac:chgData name="Ge, Ling" userId="d1c05eed-3d7f-40bd-bee3-59efee68a89a" providerId="ADAL" clId="{68A18649-C89C-48B6-937E-9C964A1A3820}" dt="2023-01-23T19:01:17.583" v="1747" actId="478"/>
          <ac:picMkLst>
            <pc:docMk/>
            <pc:sldMk cId="1769329728" sldId="279"/>
            <ac:picMk id="4" creationId="{00000000-0000-0000-0000-000000000000}"/>
          </ac:picMkLst>
        </pc:picChg>
        <pc:picChg chg="add mod">
          <ac:chgData name="Ge, Ling" userId="d1c05eed-3d7f-40bd-bee3-59efee68a89a" providerId="ADAL" clId="{68A18649-C89C-48B6-937E-9C964A1A3820}" dt="2023-01-23T19:01:47.322" v="1753" actId="1076"/>
          <ac:picMkLst>
            <pc:docMk/>
            <pc:sldMk cId="1769329728" sldId="279"/>
            <ac:picMk id="5" creationId="{78B14171-5E02-64DC-5446-DF7233179633}"/>
          </ac:picMkLst>
        </pc:picChg>
      </pc:sldChg>
      <pc:sldChg chg="addSp delSp modSp mod modClrScheme chgLayout">
        <pc:chgData name="Ge, Ling" userId="d1c05eed-3d7f-40bd-bee3-59efee68a89a" providerId="ADAL" clId="{68A18649-C89C-48B6-937E-9C964A1A3820}" dt="2023-01-23T19:02:13.755" v="1760" actId="1076"/>
        <pc:sldMkLst>
          <pc:docMk/>
          <pc:sldMk cId="1427878622" sldId="280"/>
        </pc:sldMkLst>
        <pc:spChg chg="mod">
          <ac:chgData name="Ge, Ling" userId="d1c05eed-3d7f-40bd-bee3-59efee68a89a" providerId="ADAL" clId="{68A18649-C89C-48B6-937E-9C964A1A3820}" dt="2023-01-23T19:02:02.656" v="1755" actId="26606"/>
          <ac:spMkLst>
            <pc:docMk/>
            <pc:sldMk cId="1427878622" sldId="280"/>
            <ac:spMk id="2" creationId="{00000000-0000-0000-0000-000000000000}"/>
          </ac:spMkLst>
        </pc:spChg>
        <pc:spChg chg="add mod">
          <ac:chgData name="Ge, Ling" userId="d1c05eed-3d7f-40bd-bee3-59efee68a89a" providerId="ADAL" clId="{68A18649-C89C-48B6-937E-9C964A1A3820}" dt="2023-01-23T19:02:02.656" v="1755" actId="26606"/>
          <ac:spMkLst>
            <pc:docMk/>
            <pc:sldMk cId="1427878622" sldId="280"/>
            <ac:spMk id="7" creationId="{D8BB4DFE-7065-5A1E-902C-235B3E12FD8C}"/>
          </ac:spMkLst>
        </pc:spChg>
        <pc:picChg chg="add mod">
          <ac:chgData name="Ge, Ling" userId="d1c05eed-3d7f-40bd-bee3-59efee68a89a" providerId="ADAL" clId="{68A18649-C89C-48B6-937E-9C964A1A3820}" dt="2023-01-23T19:02:13.755" v="1760" actId="1076"/>
          <ac:picMkLst>
            <pc:docMk/>
            <pc:sldMk cId="1427878622" sldId="280"/>
            <ac:picMk id="3" creationId="{4DC9E1A1-A7D0-CEAF-F457-D1A56ABFA5DC}"/>
          </ac:picMkLst>
        </pc:picChg>
        <pc:picChg chg="del">
          <ac:chgData name="Ge, Ling" userId="d1c05eed-3d7f-40bd-bee3-59efee68a89a" providerId="ADAL" clId="{68A18649-C89C-48B6-937E-9C964A1A3820}" dt="2023-01-23T19:01:56.433" v="1754" actId="478"/>
          <ac:picMkLst>
            <pc:docMk/>
            <pc:sldMk cId="1427878622" sldId="280"/>
            <ac:picMk id="4" creationId="{00000000-0000-0000-0000-000000000000}"/>
          </ac:picMkLst>
        </pc:picChg>
      </pc:sldChg>
      <pc:sldChg chg="addSp modSp mod ord modClrScheme modAnim chgLayout">
        <pc:chgData name="Ge, Ling" userId="d1c05eed-3d7f-40bd-bee3-59efee68a89a" providerId="ADAL" clId="{68A18649-C89C-48B6-937E-9C964A1A3820}" dt="2023-01-23T19:12:08.633" v="1943" actId="1076"/>
        <pc:sldMkLst>
          <pc:docMk/>
          <pc:sldMk cId="303349551" sldId="281"/>
        </pc:sldMkLst>
        <pc:spChg chg="mod">
          <ac:chgData name="Ge, Ling" userId="d1c05eed-3d7f-40bd-bee3-59efee68a89a" providerId="ADAL" clId="{68A18649-C89C-48B6-937E-9C964A1A3820}" dt="2023-01-23T19:10:17" v="1931" actId="1076"/>
          <ac:spMkLst>
            <pc:docMk/>
            <pc:sldMk cId="303349551" sldId="281"/>
            <ac:spMk id="2" creationId="{00000000-0000-0000-0000-000000000000}"/>
          </ac:spMkLst>
        </pc:spChg>
        <pc:spChg chg="mod">
          <ac:chgData name="Ge, Ling" userId="d1c05eed-3d7f-40bd-bee3-59efee68a89a" providerId="ADAL" clId="{68A18649-C89C-48B6-937E-9C964A1A3820}" dt="2023-01-23T19:10:55.524" v="1938" actId="33524"/>
          <ac:spMkLst>
            <pc:docMk/>
            <pc:sldMk cId="303349551" sldId="281"/>
            <ac:spMk id="3" creationId="{00000000-0000-0000-0000-000000000000}"/>
          </ac:spMkLst>
        </pc:spChg>
        <pc:picChg chg="add mod">
          <ac:chgData name="Ge, Ling" userId="d1c05eed-3d7f-40bd-bee3-59efee68a89a" providerId="ADAL" clId="{68A18649-C89C-48B6-937E-9C964A1A3820}" dt="2023-01-23T19:12:08.633" v="1943" actId="1076"/>
          <ac:picMkLst>
            <pc:docMk/>
            <pc:sldMk cId="303349551" sldId="281"/>
            <ac:picMk id="4" creationId="{31C1646E-2781-5D59-067A-221CA67E5A56}"/>
          </ac:picMkLst>
        </pc:picChg>
      </pc:sldChg>
      <pc:sldChg chg="addSp delSp modSp new del mod ord modClrScheme chgLayout">
        <pc:chgData name="Ge, Ling" userId="d1c05eed-3d7f-40bd-bee3-59efee68a89a" providerId="ADAL" clId="{68A18649-C89C-48B6-937E-9C964A1A3820}" dt="2023-01-23T19:10:05.384" v="1929" actId="47"/>
        <pc:sldMkLst>
          <pc:docMk/>
          <pc:sldMk cId="4150384716" sldId="282"/>
        </pc:sldMkLst>
        <pc:spChg chg="mod">
          <ac:chgData name="Ge, Ling" userId="d1c05eed-3d7f-40bd-bee3-59efee68a89a" providerId="ADAL" clId="{68A18649-C89C-48B6-937E-9C964A1A3820}" dt="2023-01-19T18:49:28.048" v="91" actId="1076"/>
          <ac:spMkLst>
            <pc:docMk/>
            <pc:sldMk cId="4150384716" sldId="282"/>
            <ac:spMk id="2" creationId="{5F651368-0405-6653-7B19-34F6405EE319}"/>
          </ac:spMkLst>
        </pc:spChg>
        <pc:spChg chg="del">
          <ac:chgData name="Ge, Ling" userId="d1c05eed-3d7f-40bd-bee3-59efee68a89a" providerId="ADAL" clId="{68A18649-C89C-48B6-937E-9C964A1A3820}" dt="2023-01-19T18:48:58.098" v="87" actId="26606"/>
          <ac:spMkLst>
            <pc:docMk/>
            <pc:sldMk cId="4150384716" sldId="282"/>
            <ac:spMk id="3" creationId="{26286040-E665-EC90-9666-76759F92A273}"/>
          </ac:spMkLst>
        </pc:spChg>
        <pc:spChg chg="add del mod">
          <ac:chgData name="Ge, Ling" userId="d1c05eed-3d7f-40bd-bee3-59efee68a89a" providerId="ADAL" clId="{68A18649-C89C-48B6-937E-9C964A1A3820}" dt="2023-01-19T18:49:05.948" v="88" actId="478"/>
          <ac:spMkLst>
            <pc:docMk/>
            <pc:sldMk cId="4150384716" sldId="282"/>
            <ac:spMk id="8" creationId="{AE9C1FA1-AF19-BEBF-A5CD-DAD69776E970}"/>
          </ac:spMkLst>
        </pc:spChg>
        <pc:picChg chg="add mod">
          <ac:chgData name="Ge, Ling" userId="d1c05eed-3d7f-40bd-bee3-59efee68a89a" providerId="ADAL" clId="{68A18649-C89C-48B6-937E-9C964A1A3820}" dt="2023-01-19T18:49:33.099" v="92" actId="1076"/>
          <ac:picMkLst>
            <pc:docMk/>
            <pc:sldMk cId="4150384716" sldId="282"/>
            <ac:picMk id="4" creationId="{1979C923-B37D-57BB-172E-C5CE61611CC0}"/>
          </ac:picMkLst>
        </pc:picChg>
      </pc:sldChg>
      <pc:sldChg chg="addSp modSp new mod modClrScheme modAnim chgLayout">
        <pc:chgData name="Ge, Ling" userId="d1c05eed-3d7f-40bd-bee3-59efee68a89a" providerId="ADAL" clId="{68A18649-C89C-48B6-937E-9C964A1A3820}" dt="2023-01-23T18:13:52.336" v="240" actId="14100"/>
        <pc:sldMkLst>
          <pc:docMk/>
          <pc:sldMk cId="3214179361" sldId="283"/>
        </pc:sldMkLst>
        <pc:spChg chg="mod">
          <ac:chgData name="Ge, Ling" userId="d1c05eed-3d7f-40bd-bee3-59efee68a89a" providerId="ADAL" clId="{68A18649-C89C-48B6-937E-9C964A1A3820}" dt="2023-01-23T17:49:44.250" v="180" actId="26606"/>
          <ac:spMkLst>
            <pc:docMk/>
            <pc:sldMk cId="3214179361" sldId="283"/>
            <ac:spMk id="2" creationId="{943CE653-3293-8C80-4E40-421DFEF37387}"/>
          </ac:spMkLst>
        </pc:spChg>
        <pc:spChg chg="add mod">
          <ac:chgData name="Ge, Ling" userId="d1c05eed-3d7f-40bd-bee3-59efee68a89a" providerId="ADAL" clId="{68A18649-C89C-48B6-937E-9C964A1A3820}" dt="2023-01-23T18:10:45.932" v="235" actId="20577"/>
          <ac:spMkLst>
            <pc:docMk/>
            <pc:sldMk cId="3214179361" sldId="283"/>
            <ac:spMk id="7" creationId="{F19F1A27-42C8-04B2-92D2-68CAEA923348}"/>
          </ac:spMkLst>
        </pc:spChg>
        <pc:picChg chg="add mod">
          <ac:chgData name="Ge, Ling" userId="d1c05eed-3d7f-40bd-bee3-59efee68a89a" providerId="ADAL" clId="{68A18649-C89C-48B6-937E-9C964A1A3820}" dt="2023-01-23T18:13:52.336" v="240" actId="14100"/>
          <ac:picMkLst>
            <pc:docMk/>
            <pc:sldMk cId="3214179361" sldId="283"/>
            <ac:picMk id="3" creationId="{F407C806-12AC-A809-BAF4-863F8EAFF1B7}"/>
          </ac:picMkLst>
        </pc:picChg>
      </pc:sldChg>
      <pc:sldChg chg="addSp delSp modSp new mod ord">
        <pc:chgData name="Ge, Ling" userId="d1c05eed-3d7f-40bd-bee3-59efee68a89a" providerId="ADAL" clId="{68A18649-C89C-48B6-937E-9C964A1A3820}" dt="2023-01-23T18:44:33.588" v="802" actId="478"/>
        <pc:sldMkLst>
          <pc:docMk/>
          <pc:sldMk cId="3209892293" sldId="284"/>
        </pc:sldMkLst>
        <pc:spChg chg="mod">
          <ac:chgData name="Ge, Ling" userId="d1c05eed-3d7f-40bd-bee3-59efee68a89a" providerId="ADAL" clId="{68A18649-C89C-48B6-937E-9C964A1A3820}" dt="2023-01-23T18:42:45.444" v="741" actId="20577"/>
          <ac:spMkLst>
            <pc:docMk/>
            <pc:sldMk cId="3209892293" sldId="284"/>
            <ac:spMk id="2" creationId="{DE5E8E45-2BAB-D913-2E84-9902EF690231}"/>
          </ac:spMkLst>
        </pc:spChg>
        <pc:spChg chg="del mod">
          <ac:chgData name="Ge, Ling" userId="d1c05eed-3d7f-40bd-bee3-59efee68a89a" providerId="ADAL" clId="{68A18649-C89C-48B6-937E-9C964A1A3820}" dt="2023-01-23T18:44:30.086" v="801" actId="478"/>
          <ac:spMkLst>
            <pc:docMk/>
            <pc:sldMk cId="3209892293" sldId="284"/>
            <ac:spMk id="3" creationId="{CDC6F27F-DB18-C3B1-E1FA-47D8E3CFC64F}"/>
          </ac:spMkLst>
        </pc:spChg>
        <pc:spChg chg="add del mod">
          <ac:chgData name="Ge, Ling" userId="d1c05eed-3d7f-40bd-bee3-59efee68a89a" providerId="ADAL" clId="{68A18649-C89C-48B6-937E-9C964A1A3820}" dt="2023-01-23T18:44:33.588" v="802" actId="478"/>
          <ac:spMkLst>
            <pc:docMk/>
            <pc:sldMk cId="3209892293" sldId="284"/>
            <ac:spMk id="7" creationId="{6695024D-F1BB-4CFB-607B-96A4DDA1DA7A}"/>
          </ac:spMkLst>
        </pc:spChg>
        <pc:graphicFrameChg chg="add del modGraphic">
          <ac:chgData name="Ge, Ling" userId="d1c05eed-3d7f-40bd-bee3-59efee68a89a" providerId="ADAL" clId="{68A18649-C89C-48B6-937E-9C964A1A3820}" dt="2023-01-23T18:27:50.935" v="663" actId="1032"/>
          <ac:graphicFrameMkLst>
            <pc:docMk/>
            <pc:sldMk cId="3209892293" sldId="284"/>
            <ac:graphicFrameMk id="4" creationId="{0A4EE324-8002-25AE-4CD6-1CE382587452}"/>
          </ac:graphicFrameMkLst>
        </pc:graphicFrameChg>
        <pc:graphicFrameChg chg="add mod modGraphic">
          <ac:chgData name="Ge, Ling" userId="d1c05eed-3d7f-40bd-bee3-59efee68a89a" providerId="ADAL" clId="{68A18649-C89C-48B6-937E-9C964A1A3820}" dt="2023-01-23T18:44:21.389" v="800"/>
          <ac:graphicFrameMkLst>
            <pc:docMk/>
            <pc:sldMk cId="3209892293" sldId="284"/>
            <ac:graphicFrameMk id="5" creationId="{67545236-C0B5-5B1E-E2E8-9734EF24034A}"/>
          </ac:graphicFrameMkLst>
        </pc:graphicFrameChg>
      </pc:sldChg>
      <pc:sldChg chg="addSp delSp modSp new mod modClrScheme chgLayout">
        <pc:chgData name="Ge, Ling" userId="d1c05eed-3d7f-40bd-bee3-59efee68a89a" providerId="ADAL" clId="{68A18649-C89C-48B6-937E-9C964A1A3820}" dt="2023-01-23T19:02:48.110" v="1766" actId="1076"/>
        <pc:sldMkLst>
          <pc:docMk/>
          <pc:sldMk cId="1677258803" sldId="285"/>
        </pc:sldMkLst>
        <pc:spChg chg="mod">
          <ac:chgData name="Ge, Ling" userId="d1c05eed-3d7f-40bd-bee3-59efee68a89a" providerId="ADAL" clId="{68A18649-C89C-48B6-937E-9C964A1A3820}" dt="2023-01-23T19:02:34.834" v="1763" actId="1076"/>
          <ac:spMkLst>
            <pc:docMk/>
            <pc:sldMk cId="1677258803" sldId="285"/>
            <ac:spMk id="2" creationId="{F9DC1F8E-819D-6B63-AED5-2C9D9CF2AE11}"/>
          </ac:spMkLst>
        </pc:spChg>
        <pc:spChg chg="mod ord">
          <ac:chgData name="Ge, Ling" userId="d1c05eed-3d7f-40bd-bee3-59efee68a89a" providerId="ADAL" clId="{68A18649-C89C-48B6-937E-9C964A1A3820}" dt="2023-01-23T19:02:29.473" v="1762" actId="26606"/>
          <ac:spMkLst>
            <pc:docMk/>
            <pc:sldMk cId="1677258803" sldId="285"/>
            <ac:spMk id="3" creationId="{7B113168-40FD-D870-8BD0-C4AFCB5F07F2}"/>
          </ac:spMkLst>
        </pc:spChg>
        <pc:spChg chg="add mod">
          <ac:chgData name="Ge, Ling" userId="d1c05eed-3d7f-40bd-bee3-59efee68a89a" providerId="ADAL" clId="{68A18649-C89C-48B6-937E-9C964A1A3820}" dt="2023-01-23T19:02:48.110" v="1766" actId="1076"/>
          <ac:spMkLst>
            <pc:docMk/>
            <pc:sldMk cId="1677258803" sldId="285"/>
            <ac:spMk id="4" creationId="{35AFC0A7-76E2-67E4-A861-37A77B32A9B5}"/>
          </ac:spMkLst>
        </pc:spChg>
        <pc:picChg chg="add mod">
          <ac:chgData name="Ge, Ling" userId="d1c05eed-3d7f-40bd-bee3-59efee68a89a" providerId="ADAL" clId="{68A18649-C89C-48B6-937E-9C964A1A3820}" dt="2023-01-23T19:02:39.034" v="1764"/>
          <ac:picMkLst>
            <pc:docMk/>
            <pc:sldMk cId="1677258803" sldId="285"/>
            <ac:picMk id="5" creationId="{C5441DA9-ED6E-7BB9-7C94-1D590D936914}"/>
          </ac:picMkLst>
        </pc:picChg>
        <pc:picChg chg="add del mod">
          <ac:chgData name="Ge, Ling" userId="d1c05eed-3d7f-40bd-bee3-59efee68a89a" providerId="ADAL" clId="{68A18649-C89C-48B6-937E-9C964A1A3820}" dt="2023-01-23T19:02:21.197" v="1761" actId="478"/>
          <ac:picMkLst>
            <pc:docMk/>
            <pc:sldMk cId="1677258803" sldId="285"/>
            <ac:picMk id="1026" creationId="{FF78FA85-0BD0-C702-78D6-2603EC354F61}"/>
          </ac:picMkLst>
        </pc:picChg>
      </pc:sldChg>
      <pc:sldChg chg="new del">
        <pc:chgData name="Ge, Ling" userId="d1c05eed-3d7f-40bd-bee3-59efee68a89a" providerId="ADAL" clId="{68A18649-C89C-48B6-937E-9C964A1A3820}" dt="2023-01-23T18:44:39.982" v="803" actId="47"/>
        <pc:sldMkLst>
          <pc:docMk/>
          <pc:sldMk cId="4000468339" sldId="285"/>
        </pc:sldMkLst>
      </pc:sldChg>
      <pc:sldChg chg="addSp delSp modSp new mod modClrScheme chgLayout">
        <pc:chgData name="Ge, Ling" userId="d1c05eed-3d7f-40bd-bee3-59efee68a89a" providerId="ADAL" clId="{68A18649-C89C-48B6-937E-9C964A1A3820}" dt="2023-01-23T19:04:38.253" v="1793" actId="1076"/>
        <pc:sldMkLst>
          <pc:docMk/>
          <pc:sldMk cId="3389703462" sldId="286"/>
        </pc:sldMkLst>
        <pc:spChg chg="del mod">
          <ac:chgData name="Ge, Ling" userId="d1c05eed-3d7f-40bd-bee3-59efee68a89a" providerId="ADAL" clId="{68A18649-C89C-48B6-937E-9C964A1A3820}" dt="2023-01-23T19:03:56.492" v="1776" actId="478"/>
          <ac:spMkLst>
            <pc:docMk/>
            <pc:sldMk cId="3389703462" sldId="286"/>
            <ac:spMk id="2" creationId="{4390DC42-E8C3-63B8-7811-4EFCF5A7B6C5}"/>
          </ac:spMkLst>
        </pc:spChg>
        <pc:spChg chg="del mod">
          <ac:chgData name="Ge, Ling" userId="d1c05eed-3d7f-40bd-bee3-59efee68a89a" providerId="ADAL" clId="{68A18649-C89C-48B6-937E-9C964A1A3820}" dt="2023-01-23T19:03:17.459" v="1768" actId="478"/>
          <ac:spMkLst>
            <pc:docMk/>
            <pc:sldMk cId="3389703462" sldId="286"/>
            <ac:spMk id="3" creationId="{C096CDF6-ED05-A09E-C90D-202199C6085C}"/>
          </ac:spMkLst>
        </pc:spChg>
        <pc:spChg chg="add del mod">
          <ac:chgData name="Ge, Ling" userId="d1c05eed-3d7f-40bd-bee3-59efee68a89a" providerId="ADAL" clId="{68A18649-C89C-48B6-937E-9C964A1A3820}" dt="2023-01-23T19:03:22.917" v="1769" actId="478"/>
          <ac:spMkLst>
            <pc:docMk/>
            <pc:sldMk cId="3389703462" sldId="286"/>
            <ac:spMk id="5" creationId="{95C1C61D-983C-84D3-0ED3-CD2A355DA8E9}"/>
          </ac:spMkLst>
        </pc:spChg>
        <pc:spChg chg="add mod">
          <ac:chgData name="Ge, Ling" userId="d1c05eed-3d7f-40bd-bee3-59efee68a89a" providerId="ADAL" clId="{68A18649-C89C-48B6-937E-9C964A1A3820}" dt="2023-01-23T19:04:38.253" v="1793" actId="1076"/>
          <ac:spMkLst>
            <pc:docMk/>
            <pc:sldMk cId="3389703462" sldId="286"/>
            <ac:spMk id="6" creationId="{E4FB64DB-CEBB-9817-3E3A-F979B90EB522}"/>
          </ac:spMkLst>
        </pc:spChg>
        <pc:spChg chg="add del mod">
          <ac:chgData name="Ge, Ling" userId="d1c05eed-3d7f-40bd-bee3-59efee68a89a" providerId="ADAL" clId="{68A18649-C89C-48B6-937E-9C964A1A3820}" dt="2023-01-23T19:04:16.654" v="1780" actId="478"/>
          <ac:spMkLst>
            <pc:docMk/>
            <pc:sldMk cId="3389703462" sldId="286"/>
            <ac:spMk id="7" creationId="{5FC73103-2626-BC09-BD43-291544D18025}"/>
          </ac:spMkLst>
        </pc:spChg>
        <pc:spChg chg="add mod">
          <ac:chgData name="Ge, Ling" userId="d1c05eed-3d7f-40bd-bee3-59efee68a89a" providerId="ADAL" clId="{68A18649-C89C-48B6-937E-9C964A1A3820}" dt="2023-01-23T19:04:33.156" v="1792" actId="1076"/>
          <ac:spMkLst>
            <pc:docMk/>
            <pc:sldMk cId="3389703462" sldId="286"/>
            <ac:spMk id="9" creationId="{E836E246-B0AA-1E18-4E68-C62F47890F67}"/>
          </ac:spMkLst>
        </pc:spChg>
      </pc:sldChg>
      <pc:sldChg chg="addSp delSp modSp new mod modClrScheme chgLayout">
        <pc:chgData name="Ge, Ling" userId="d1c05eed-3d7f-40bd-bee3-59efee68a89a" providerId="ADAL" clId="{68A18649-C89C-48B6-937E-9C964A1A3820}" dt="2023-01-23T19:05:57.510" v="1905" actId="27636"/>
        <pc:sldMkLst>
          <pc:docMk/>
          <pc:sldMk cId="2304676663" sldId="287"/>
        </pc:sldMkLst>
        <pc:spChg chg="mod">
          <ac:chgData name="Ge, Ling" userId="d1c05eed-3d7f-40bd-bee3-59efee68a89a" providerId="ADAL" clId="{68A18649-C89C-48B6-937E-9C964A1A3820}" dt="2023-01-23T19:05:18.853" v="1796" actId="1076"/>
          <ac:spMkLst>
            <pc:docMk/>
            <pc:sldMk cId="2304676663" sldId="287"/>
            <ac:spMk id="2" creationId="{9A8CDB2E-A3D7-7A93-203E-6426BE3BE087}"/>
          </ac:spMkLst>
        </pc:spChg>
        <pc:spChg chg="add del mod">
          <ac:chgData name="Ge, Ling" userId="d1c05eed-3d7f-40bd-bee3-59efee68a89a" providerId="ADAL" clId="{68A18649-C89C-48B6-937E-9C964A1A3820}" dt="2023-01-23T19:05:57.510" v="1905" actId="27636"/>
          <ac:spMkLst>
            <pc:docMk/>
            <pc:sldMk cId="2304676663" sldId="287"/>
            <ac:spMk id="3" creationId="{9236A30A-7379-EE3D-91E0-DDF0451DFE57}"/>
          </ac:spMkLst>
        </pc:spChg>
        <pc:picChg chg="add mod">
          <ac:chgData name="Ge, Ling" userId="d1c05eed-3d7f-40bd-bee3-59efee68a89a" providerId="ADAL" clId="{68A18649-C89C-48B6-937E-9C964A1A3820}" dt="2023-01-23T19:05:25.715" v="1799" actId="1076"/>
          <ac:picMkLst>
            <pc:docMk/>
            <pc:sldMk cId="2304676663" sldId="287"/>
            <ac:picMk id="4" creationId="{CAFBD930-AD78-96B8-8474-83618559DED6}"/>
          </ac:picMkLst>
        </pc:picChg>
        <pc:picChg chg="add del mod">
          <ac:chgData name="Ge, Ling" userId="d1c05eed-3d7f-40bd-bee3-59efee68a89a" providerId="ADAL" clId="{68A18649-C89C-48B6-937E-9C964A1A3820}" dt="2023-01-23T19:05:04.630" v="1794" actId="478"/>
          <ac:picMkLst>
            <pc:docMk/>
            <pc:sldMk cId="2304676663" sldId="287"/>
            <ac:picMk id="2050" creationId="{5AC25D48-AC35-1AAB-FFFC-C72544734787}"/>
          </ac:picMkLst>
        </pc:picChg>
      </pc:sldChg>
      <pc:sldChg chg="addSp delSp modSp new mod modClrScheme chgLayout">
        <pc:chgData name="Ge, Ling" userId="d1c05eed-3d7f-40bd-bee3-59efee68a89a" providerId="ADAL" clId="{68A18649-C89C-48B6-937E-9C964A1A3820}" dt="2024-01-19T21:14:37.082" v="2458" actId="20577"/>
        <pc:sldMkLst>
          <pc:docMk/>
          <pc:sldMk cId="81284452" sldId="288"/>
        </pc:sldMkLst>
        <pc:spChg chg="del">
          <ac:chgData name="Ge, Ling" userId="d1c05eed-3d7f-40bd-bee3-59efee68a89a" providerId="ADAL" clId="{68A18649-C89C-48B6-937E-9C964A1A3820}" dt="2023-01-23T19:19:03.949" v="2202" actId="26606"/>
          <ac:spMkLst>
            <pc:docMk/>
            <pc:sldMk cId="81284452" sldId="288"/>
            <ac:spMk id="2" creationId="{9EA0B3B2-1C3E-81F3-42E6-B27CB06264D9}"/>
          </ac:spMkLst>
        </pc:spChg>
        <pc:spChg chg="del">
          <ac:chgData name="Ge, Ling" userId="d1c05eed-3d7f-40bd-bee3-59efee68a89a" providerId="ADAL" clId="{68A18649-C89C-48B6-937E-9C964A1A3820}" dt="2023-01-23T19:19:03.949" v="2202" actId="26606"/>
          <ac:spMkLst>
            <pc:docMk/>
            <pc:sldMk cId="81284452" sldId="288"/>
            <ac:spMk id="3" creationId="{2DF28EB1-0824-B87A-3B67-818F9ACCF042}"/>
          </ac:spMkLst>
        </pc:spChg>
        <pc:spChg chg="add mod">
          <ac:chgData name="Ge, Ling" userId="d1c05eed-3d7f-40bd-bee3-59efee68a89a" providerId="ADAL" clId="{68A18649-C89C-48B6-937E-9C964A1A3820}" dt="2024-01-19T21:14:37.082" v="2458" actId="20577"/>
          <ac:spMkLst>
            <pc:docMk/>
            <pc:sldMk cId="81284452" sldId="288"/>
            <ac:spMk id="8" creationId="{561339FB-F9F3-0460-B122-132DFF6A776F}"/>
          </ac:spMkLst>
        </pc:spChg>
        <pc:spChg chg="add mod">
          <ac:chgData name="Ge, Ling" userId="d1c05eed-3d7f-40bd-bee3-59efee68a89a" providerId="ADAL" clId="{68A18649-C89C-48B6-937E-9C964A1A3820}" dt="2023-01-23T19:19:03.949" v="2202" actId="26606"/>
          <ac:spMkLst>
            <pc:docMk/>
            <pc:sldMk cId="81284452" sldId="288"/>
            <ac:spMk id="10" creationId="{AF680195-8B4C-3871-CAC6-AA4C83C0C80D}"/>
          </ac:spMkLst>
        </pc:spChg>
      </pc:sldChg>
      <pc:sldChg chg="addSp delSp modSp new mod modClrScheme chgLayout">
        <pc:chgData name="Ge, Ling" userId="d1c05eed-3d7f-40bd-bee3-59efee68a89a" providerId="ADAL" clId="{68A18649-C89C-48B6-937E-9C964A1A3820}" dt="2023-01-23T19:31:42.654" v="2449" actId="1076"/>
        <pc:sldMkLst>
          <pc:docMk/>
          <pc:sldMk cId="1555890099" sldId="289"/>
        </pc:sldMkLst>
        <pc:spChg chg="mod">
          <ac:chgData name="Ge, Ling" userId="d1c05eed-3d7f-40bd-bee3-59efee68a89a" providerId="ADAL" clId="{68A18649-C89C-48B6-937E-9C964A1A3820}" dt="2023-01-23T19:27:37.299" v="2255" actId="1076"/>
          <ac:spMkLst>
            <pc:docMk/>
            <pc:sldMk cId="1555890099" sldId="289"/>
            <ac:spMk id="2" creationId="{A17E4C66-E043-56DB-9163-8B67D9ED19BE}"/>
          </ac:spMkLst>
        </pc:spChg>
        <pc:spChg chg="add del">
          <ac:chgData name="Ge, Ling" userId="d1c05eed-3d7f-40bd-bee3-59efee68a89a" providerId="ADAL" clId="{68A18649-C89C-48B6-937E-9C964A1A3820}" dt="2023-01-23T19:27:17.404" v="2251" actId="26606"/>
          <ac:spMkLst>
            <pc:docMk/>
            <pc:sldMk cId="1555890099" sldId="289"/>
            <ac:spMk id="3" creationId="{BCFDB247-1759-342D-DE07-A99AD2DFF976}"/>
          </ac:spMkLst>
        </pc:spChg>
        <pc:spChg chg="add del mod">
          <ac:chgData name="Ge, Ling" userId="d1c05eed-3d7f-40bd-bee3-59efee68a89a" providerId="ADAL" clId="{68A18649-C89C-48B6-937E-9C964A1A3820}" dt="2023-01-23T19:29:19.559" v="2268"/>
          <ac:spMkLst>
            <pc:docMk/>
            <pc:sldMk cId="1555890099" sldId="289"/>
            <ac:spMk id="4" creationId="{E7D9853D-27A5-C810-64C1-5088C92AF024}"/>
          </ac:spMkLst>
        </pc:spChg>
        <pc:spChg chg="add mod">
          <ac:chgData name="Ge, Ling" userId="d1c05eed-3d7f-40bd-bee3-59efee68a89a" providerId="ADAL" clId="{68A18649-C89C-48B6-937E-9C964A1A3820}" dt="2023-01-23T19:31:36.893" v="2448" actId="20577"/>
          <ac:spMkLst>
            <pc:docMk/>
            <pc:sldMk cId="1555890099" sldId="289"/>
            <ac:spMk id="5" creationId="{E47B6DFF-304A-EE84-1E6C-C22370CA2C13}"/>
          </ac:spMkLst>
        </pc:spChg>
        <pc:spChg chg="add mod">
          <ac:chgData name="Ge, Ling" userId="d1c05eed-3d7f-40bd-bee3-59efee68a89a" providerId="ADAL" clId="{68A18649-C89C-48B6-937E-9C964A1A3820}" dt="2023-01-23T19:31:42.654" v="2449" actId="1076"/>
          <ac:spMkLst>
            <pc:docMk/>
            <pc:sldMk cId="1555890099" sldId="289"/>
            <ac:spMk id="6" creationId="{67BBDBAB-85B2-6AF1-3C3B-D2E6E91ACB49}"/>
          </ac:spMkLst>
        </pc:spChg>
        <pc:spChg chg="add del mod">
          <ac:chgData name="Ge, Ling" userId="d1c05eed-3d7f-40bd-bee3-59efee68a89a" providerId="ADAL" clId="{68A18649-C89C-48B6-937E-9C964A1A3820}" dt="2023-01-23T19:27:40.927" v="2256" actId="478"/>
          <ac:spMkLst>
            <pc:docMk/>
            <pc:sldMk cId="1555890099" sldId="289"/>
            <ac:spMk id="8" creationId="{DB50C0F9-249D-4495-1985-2F2EA7B6E8CE}"/>
          </ac:spMkLst>
        </pc:spChg>
        <pc:picChg chg="add mod">
          <ac:chgData name="Ge, Ling" userId="d1c05eed-3d7f-40bd-bee3-59efee68a89a" providerId="ADAL" clId="{68A18649-C89C-48B6-937E-9C964A1A3820}" dt="2023-01-23T19:29:19.260" v="2266" actId="14100"/>
          <ac:picMkLst>
            <pc:docMk/>
            <pc:sldMk cId="1555890099" sldId="289"/>
            <ac:picMk id="1026" creationId="{60CC2ED0-BA76-14A7-4904-39E626308264}"/>
          </ac:picMkLst>
        </pc:picChg>
        <pc:picChg chg="add mod">
          <ac:chgData name="Ge, Ling" userId="d1c05eed-3d7f-40bd-bee3-59efee68a89a" providerId="ADAL" clId="{68A18649-C89C-48B6-937E-9C964A1A3820}" dt="2023-01-23T19:29:15.892" v="2265" actId="1076"/>
          <ac:picMkLst>
            <pc:docMk/>
            <pc:sldMk cId="1555890099" sldId="289"/>
            <ac:picMk id="1028" creationId="{C9E68BFF-9F4D-720A-65B6-9FB000CD069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E8BE9F-DF8A-4AEC-8F78-179A0EF5870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BD0BD4A-CCA2-484F-BC22-5369E44F21D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AF7CA3B8-4350-41CF-BFF3-0D3142F5BC5A}" type="parTrans" cxnId="{BBAA67CC-B420-4135-8B6E-E0C06597FE39}">
      <dgm:prSet/>
      <dgm:spPr/>
      <dgm:t>
        <a:bodyPr/>
        <a:lstStyle/>
        <a:p>
          <a:endParaRPr lang="en-US"/>
        </a:p>
      </dgm:t>
    </dgm:pt>
    <dgm:pt modelId="{936214C5-C556-4DC8-954F-F68FE6142F54}" type="sibTrans" cxnId="{BBAA67CC-B420-4135-8B6E-E0C06597FE39}">
      <dgm:prSet/>
      <dgm:spPr/>
      <dgm:t>
        <a:bodyPr/>
        <a:lstStyle/>
        <a:p>
          <a:endParaRPr lang="en-US"/>
        </a:p>
      </dgm:t>
    </dgm:pt>
    <dgm:pt modelId="{D5424FA7-6EDC-4B65-8765-8F992E7B8E72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9B65A0AE-7074-48BD-82B5-277FC55C9370}" type="parTrans" cxnId="{6823E1D5-971E-43F1-B812-880878E3C829}">
      <dgm:prSet/>
      <dgm:spPr/>
      <dgm:t>
        <a:bodyPr/>
        <a:lstStyle/>
        <a:p>
          <a:endParaRPr lang="en-US"/>
        </a:p>
      </dgm:t>
    </dgm:pt>
    <dgm:pt modelId="{341B0EC4-9560-4C81-9E42-E32F98CAB262}" type="sibTrans" cxnId="{6823E1D5-971E-43F1-B812-880878E3C829}">
      <dgm:prSet/>
      <dgm:spPr/>
      <dgm:t>
        <a:bodyPr/>
        <a:lstStyle/>
        <a:p>
          <a:endParaRPr lang="en-US"/>
        </a:p>
      </dgm:t>
    </dgm:pt>
    <dgm:pt modelId="{2B8CBCB8-E2B3-46B0-9648-40594405C41C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2C03BDC8-D46B-41B8-8CCF-8B0063ABA817}" type="parTrans" cxnId="{C0A16F61-2168-4717-9841-D9F0585011A6}">
      <dgm:prSet/>
      <dgm:spPr/>
      <dgm:t>
        <a:bodyPr/>
        <a:lstStyle/>
        <a:p>
          <a:endParaRPr lang="en-US"/>
        </a:p>
      </dgm:t>
    </dgm:pt>
    <dgm:pt modelId="{24535BE2-BF16-47AC-A0E9-61E7B9DDEF4E}" type="sibTrans" cxnId="{C0A16F61-2168-4717-9841-D9F0585011A6}">
      <dgm:prSet/>
      <dgm:spPr/>
      <dgm:t>
        <a:bodyPr/>
        <a:lstStyle/>
        <a:p>
          <a:endParaRPr lang="en-US"/>
        </a:p>
      </dgm:t>
    </dgm:pt>
    <dgm:pt modelId="{D0357FC0-A214-417D-A092-16662083B3CA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6DAC45DD-A0E1-4F92-B5EC-9FB7C1E23D30}" type="parTrans" cxnId="{28E7F3B4-C083-4258-BFFF-F291EF6E97ED}">
      <dgm:prSet/>
      <dgm:spPr/>
      <dgm:t>
        <a:bodyPr/>
        <a:lstStyle/>
        <a:p>
          <a:endParaRPr lang="en-US"/>
        </a:p>
      </dgm:t>
    </dgm:pt>
    <dgm:pt modelId="{98CEA6A4-9C8D-442D-A69B-81FE28D303CA}" type="sibTrans" cxnId="{28E7F3B4-C083-4258-BFFF-F291EF6E97ED}">
      <dgm:prSet/>
      <dgm:spPr/>
      <dgm:t>
        <a:bodyPr/>
        <a:lstStyle/>
        <a:p>
          <a:endParaRPr lang="en-US"/>
        </a:p>
      </dgm:t>
    </dgm:pt>
    <dgm:pt modelId="{7294D7CB-A97E-4A88-BB47-55F83A93DE6B}">
      <dgm:prSet/>
      <dgm:spPr/>
      <dgm:t>
        <a:bodyPr/>
        <a:lstStyle/>
        <a:p>
          <a:r>
            <a:rPr lang="en-US" dirty="0"/>
            <a:t>Prediction/</a:t>
          </a:r>
        </a:p>
        <a:p>
          <a:r>
            <a:rPr lang="en-US" dirty="0"/>
            <a:t>Inference</a:t>
          </a:r>
        </a:p>
      </dgm:t>
    </dgm:pt>
    <dgm:pt modelId="{A319BBBE-0042-4D59-84E8-749C03A6E712}" type="parTrans" cxnId="{13CD33CD-3B2F-4227-8F6B-9494A8874B88}">
      <dgm:prSet/>
      <dgm:spPr/>
      <dgm:t>
        <a:bodyPr/>
        <a:lstStyle/>
        <a:p>
          <a:endParaRPr lang="en-US"/>
        </a:p>
      </dgm:t>
    </dgm:pt>
    <dgm:pt modelId="{C83212C4-9A1A-42DC-B3D6-757732B62776}" type="sibTrans" cxnId="{13CD33CD-3B2F-4227-8F6B-9494A8874B88}">
      <dgm:prSet/>
      <dgm:spPr/>
      <dgm:t>
        <a:bodyPr/>
        <a:lstStyle/>
        <a:p>
          <a:endParaRPr lang="en-US"/>
        </a:p>
      </dgm:t>
    </dgm:pt>
    <dgm:pt modelId="{FDDB2826-240A-4CBB-A883-C8BF1298C1D0}" type="pres">
      <dgm:prSet presAssocID="{60E8BE9F-DF8A-4AEC-8F78-179A0EF58707}" presName="Name0" presStyleCnt="0">
        <dgm:presLayoutVars>
          <dgm:dir/>
          <dgm:resizeHandles val="exact"/>
        </dgm:presLayoutVars>
      </dgm:prSet>
      <dgm:spPr/>
    </dgm:pt>
    <dgm:pt modelId="{D0CAC7F5-98F1-409A-8A40-5456B24C9AD5}" type="pres">
      <dgm:prSet presAssocID="{7BD0BD4A-CCA2-484F-BC22-5369E44F21D8}" presName="node" presStyleLbl="node1" presStyleIdx="0" presStyleCnt="5" custLinFactX="13646" custLinFactNeighborX="100000" custLinFactNeighborY="0">
        <dgm:presLayoutVars>
          <dgm:bulletEnabled val="1"/>
        </dgm:presLayoutVars>
      </dgm:prSet>
      <dgm:spPr/>
    </dgm:pt>
    <dgm:pt modelId="{8C339F71-A436-441D-88B0-FD536758B839}" type="pres">
      <dgm:prSet presAssocID="{936214C5-C556-4DC8-954F-F68FE6142F54}" presName="sibTrans" presStyleLbl="sibTrans2D1" presStyleIdx="0" presStyleCnt="4"/>
      <dgm:spPr/>
    </dgm:pt>
    <dgm:pt modelId="{80F34C6A-935B-4115-964E-731C6CF4D151}" type="pres">
      <dgm:prSet presAssocID="{936214C5-C556-4DC8-954F-F68FE6142F54}" presName="connectorText" presStyleLbl="sibTrans2D1" presStyleIdx="0" presStyleCnt="4"/>
      <dgm:spPr/>
    </dgm:pt>
    <dgm:pt modelId="{4C07ACFA-0AB5-49D9-85CF-62478B003C11}" type="pres">
      <dgm:prSet presAssocID="{D5424FA7-6EDC-4B65-8765-8F992E7B8E72}" presName="node" presStyleLbl="node1" presStyleIdx="1" presStyleCnt="5" custLinFactY="30390" custLinFactNeighborX="16765" custLinFactNeighborY="100000">
        <dgm:presLayoutVars>
          <dgm:bulletEnabled val="1"/>
        </dgm:presLayoutVars>
      </dgm:prSet>
      <dgm:spPr/>
    </dgm:pt>
    <dgm:pt modelId="{721083C0-1DE8-4002-8FA0-441323DCDD1E}" type="pres">
      <dgm:prSet presAssocID="{341B0EC4-9560-4C81-9E42-E32F98CAB262}" presName="sibTrans" presStyleLbl="sibTrans2D1" presStyleIdx="1" presStyleCnt="4"/>
      <dgm:spPr/>
    </dgm:pt>
    <dgm:pt modelId="{008AB7BE-95CF-49EB-8F26-89850A0C04AF}" type="pres">
      <dgm:prSet presAssocID="{341B0EC4-9560-4C81-9E42-E32F98CAB262}" presName="connectorText" presStyleLbl="sibTrans2D1" presStyleIdx="1" presStyleCnt="4"/>
      <dgm:spPr/>
    </dgm:pt>
    <dgm:pt modelId="{78BFCB46-EAB5-4506-B2B8-6444FA2E5BE3}" type="pres">
      <dgm:prSet presAssocID="{2B8CBCB8-E2B3-46B0-9648-40594405C41C}" presName="node" presStyleLbl="node1" presStyleIdx="2" presStyleCnt="5" custLinFactNeighborX="-92205" custLinFactNeighborY="0">
        <dgm:presLayoutVars>
          <dgm:bulletEnabled val="1"/>
        </dgm:presLayoutVars>
      </dgm:prSet>
      <dgm:spPr/>
    </dgm:pt>
    <dgm:pt modelId="{7AED2EEC-B2DE-48A7-8610-4ADE506C7FC6}" type="pres">
      <dgm:prSet presAssocID="{24535BE2-BF16-47AC-A0E9-61E7B9DDEF4E}" presName="sibTrans" presStyleLbl="sibTrans2D1" presStyleIdx="2" presStyleCnt="4"/>
      <dgm:spPr/>
    </dgm:pt>
    <dgm:pt modelId="{2A88BB12-CE70-4AC8-BF15-A97D471F9E17}" type="pres">
      <dgm:prSet presAssocID="{24535BE2-BF16-47AC-A0E9-61E7B9DDEF4E}" presName="connectorText" presStyleLbl="sibTrans2D1" presStyleIdx="2" presStyleCnt="4"/>
      <dgm:spPr/>
    </dgm:pt>
    <dgm:pt modelId="{335655E1-A735-4CB3-A729-F349EC2FDA28}" type="pres">
      <dgm:prSet presAssocID="{D0357FC0-A214-417D-A092-16662083B3CA}" presName="node" presStyleLbl="node1" presStyleIdx="3" presStyleCnt="5" custLinFactNeighborX="-37720" custLinFactNeighborY="0">
        <dgm:presLayoutVars>
          <dgm:bulletEnabled val="1"/>
        </dgm:presLayoutVars>
      </dgm:prSet>
      <dgm:spPr/>
    </dgm:pt>
    <dgm:pt modelId="{A28E0B45-6A0E-4BF7-935A-14B7DEF466AB}" type="pres">
      <dgm:prSet presAssocID="{98CEA6A4-9C8D-442D-A69B-81FE28D303CA}" presName="sibTrans" presStyleLbl="sibTrans2D1" presStyleIdx="3" presStyleCnt="4"/>
      <dgm:spPr/>
    </dgm:pt>
    <dgm:pt modelId="{1EB8A55F-883B-4AF8-9329-707753D5BD22}" type="pres">
      <dgm:prSet presAssocID="{98CEA6A4-9C8D-442D-A69B-81FE28D303CA}" presName="connectorText" presStyleLbl="sibTrans2D1" presStyleIdx="3" presStyleCnt="4"/>
      <dgm:spPr/>
    </dgm:pt>
    <dgm:pt modelId="{33F5FBDE-ECEE-4D9B-8A65-06FD2FF54E9D}" type="pres">
      <dgm:prSet presAssocID="{7294D7CB-A97E-4A88-BB47-55F83A93DE6B}" presName="node" presStyleLbl="node1" presStyleIdx="4" presStyleCnt="5">
        <dgm:presLayoutVars>
          <dgm:bulletEnabled val="1"/>
        </dgm:presLayoutVars>
      </dgm:prSet>
      <dgm:spPr/>
    </dgm:pt>
  </dgm:ptLst>
  <dgm:cxnLst>
    <dgm:cxn modelId="{F0F71A16-67B2-4D21-B4BD-ECB7720390E3}" type="presOf" srcId="{D0357FC0-A214-417D-A092-16662083B3CA}" destId="{335655E1-A735-4CB3-A729-F349EC2FDA28}" srcOrd="0" destOrd="0" presId="urn:microsoft.com/office/officeart/2005/8/layout/process1"/>
    <dgm:cxn modelId="{964E4119-4D3F-433E-99B7-CEDB7A7030B7}" type="presOf" srcId="{341B0EC4-9560-4C81-9E42-E32F98CAB262}" destId="{008AB7BE-95CF-49EB-8F26-89850A0C04AF}" srcOrd="1" destOrd="0" presId="urn:microsoft.com/office/officeart/2005/8/layout/process1"/>
    <dgm:cxn modelId="{59135E1A-00B9-48F1-9F7D-DE5088BC423B}" type="presOf" srcId="{D5424FA7-6EDC-4B65-8765-8F992E7B8E72}" destId="{4C07ACFA-0AB5-49D9-85CF-62478B003C11}" srcOrd="0" destOrd="0" presId="urn:microsoft.com/office/officeart/2005/8/layout/process1"/>
    <dgm:cxn modelId="{D13CF42F-1E73-4D92-95CB-445FD18B743C}" type="presOf" srcId="{936214C5-C556-4DC8-954F-F68FE6142F54}" destId="{8C339F71-A436-441D-88B0-FD536758B839}" srcOrd="0" destOrd="0" presId="urn:microsoft.com/office/officeart/2005/8/layout/process1"/>
    <dgm:cxn modelId="{C0A16F61-2168-4717-9841-D9F0585011A6}" srcId="{60E8BE9F-DF8A-4AEC-8F78-179A0EF58707}" destId="{2B8CBCB8-E2B3-46B0-9648-40594405C41C}" srcOrd="2" destOrd="0" parTransId="{2C03BDC8-D46B-41B8-8CCF-8B0063ABA817}" sibTransId="{24535BE2-BF16-47AC-A0E9-61E7B9DDEF4E}"/>
    <dgm:cxn modelId="{01A5274D-962D-4FA6-9D8C-1C8FF0DF6DAE}" type="presOf" srcId="{2B8CBCB8-E2B3-46B0-9648-40594405C41C}" destId="{78BFCB46-EAB5-4506-B2B8-6444FA2E5BE3}" srcOrd="0" destOrd="0" presId="urn:microsoft.com/office/officeart/2005/8/layout/process1"/>
    <dgm:cxn modelId="{44F4B2A4-B5E1-4F99-B639-02F34237FF45}" type="presOf" srcId="{7294D7CB-A97E-4A88-BB47-55F83A93DE6B}" destId="{33F5FBDE-ECEE-4D9B-8A65-06FD2FF54E9D}" srcOrd="0" destOrd="0" presId="urn:microsoft.com/office/officeart/2005/8/layout/process1"/>
    <dgm:cxn modelId="{BF646AAD-D3E0-4735-9DA9-C99953AE602A}" type="presOf" srcId="{7BD0BD4A-CCA2-484F-BC22-5369E44F21D8}" destId="{D0CAC7F5-98F1-409A-8A40-5456B24C9AD5}" srcOrd="0" destOrd="0" presId="urn:microsoft.com/office/officeart/2005/8/layout/process1"/>
    <dgm:cxn modelId="{142539B0-936F-4F1B-85D4-D49DAB41685F}" type="presOf" srcId="{98CEA6A4-9C8D-442D-A69B-81FE28D303CA}" destId="{1EB8A55F-883B-4AF8-9329-707753D5BD22}" srcOrd="1" destOrd="0" presId="urn:microsoft.com/office/officeart/2005/8/layout/process1"/>
    <dgm:cxn modelId="{28E7F3B4-C083-4258-BFFF-F291EF6E97ED}" srcId="{60E8BE9F-DF8A-4AEC-8F78-179A0EF58707}" destId="{D0357FC0-A214-417D-A092-16662083B3CA}" srcOrd="3" destOrd="0" parTransId="{6DAC45DD-A0E1-4F92-B5EC-9FB7C1E23D30}" sibTransId="{98CEA6A4-9C8D-442D-A69B-81FE28D303CA}"/>
    <dgm:cxn modelId="{081067C6-1555-4DFC-A12D-595E4F6D1FEE}" type="presOf" srcId="{60E8BE9F-DF8A-4AEC-8F78-179A0EF58707}" destId="{FDDB2826-240A-4CBB-A883-C8BF1298C1D0}" srcOrd="0" destOrd="0" presId="urn:microsoft.com/office/officeart/2005/8/layout/process1"/>
    <dgm:cxn modelId="{373D4FC9-261D-46C7-8BAC-D82229E48A6A}" type="presOf" srcId="{98CEA6A4-9C8D-442D-A69B-81FE28D303CA}" destId="{A28E0B45-6A0E-4BF7-935A-14B7DEF466AB}" srcOrd="0" destOrd="0" presId="urn:microsoft.com/office/officeart/2005/8/layout/process1"/>
    <dgm:cxn modelId="{BBAA67CC-B420-4135-8B6E-E0C06597FE39}" srcId="{60E8BE9F-DF8A-4AEC-8F78-179A0EF58707}" destId="{7BD0BD4A-CCA2-484F-BC22-5369E44F21D8}" srcOrd="0" destOrd="0" parTransId="{AF7CA3B8-4350-41CF-BFF3-0D3142F5BC5A}" sibTransId="{936214C5-C556-4DC8-954F-F68FE6142F54}"/>
    <dgm:cxn modelId="{13CD33CD-3B2F-4227-8F6B-9494A8874B88}" srcId="{60E8BE9F-DF8A-4AEC-8F78-179A0EF58707}" destId="{7294D7CB-A97E-4A88-BB47-55F83A93DE6B}" srcOrd="4" destOrd="0" parTransId="{A319BBBE-0042-4D59-84E8-749C03A6E712}" sibTransId="{C83212C4-9A1A-42DC-B3D6-757732B62776}"/>
    <dgm:cxn modelId="{5793EBCF-4855-4A05-AA37-619520B0BFC3}" type="presOf" srcId="{936214C5-C556-4DC8-954F-F68FE6142F54}" destId="{80F34C6A-935B-4115-964E-731C6CF4D151}" srcOrd="1" destOrd="0" presId="urn:microsoft.com/office/officeart/2005/8/layout/process1"/>
    <dgm:cxn modelId="{6823E1D5-971E-43F1-B812-880878E3C829}" srcId="{60E8BE9F-DF8A-4AEC-8F78-179A0EF58707}" destId="{D5424FA7-6EDC-4B65-8765-8F992E7B8E72}" srcOrd="1" destOrd="0" parTransId="{9B65A0AE-7074-48BD-82B5-277FC55C9370}" sibTransId="{341B0EC4-9560-4C81-9E42-E32F98CAB262}"/>
    <dgm:cxn modelId="{86410DDC-C47E-4EBA-B4D3-998042966301}" type="presOf" srcId="{24535BE2-BF16-47AC-A0E9-61E7B9DDEF4E}" destId="{7AED2EEC-B2DE-48A7-8610-4ADE506C7FC6}" srcOrd="0" destOrd="0" presId="urn:microsoft.com/office/officeart/2005/8/layout/process1"/>
    <dgm:cxn modelId="{BFA44BEA-F97C-4C26-BAF6-BCB69D65B437}" type="presOf" srcId="{341B0EC4-9560-4C81-9E42-E32F98CAB262}" destId="{721083C0-1DE8-4002-8FA0-441323DCDD1E}" srcOrd="0" destOrd="0" presId="urn:microsoft.com/office/officeart/2005/8/layout/process1"/>
    <dgm:cxn modelId="{A1EC67F3-D169-4F51-95E2-70ED26A4842E}" type="presOf" srcId="{24535BE2-BF16-47AC-A0E9-61E7B9DDEF4E}" destId="{2A88BB12-CE70-4AC8-BF15-A97D471F9E17}" srcOrd="1" destOrd="0" presId="urn:microsoft.com/office/officeart/2005/8/layout/process1"/>
    <dgm:cxn modelId="{5146AB5D-3525-414D-BB32-3DB9A482E138}" type="presParOf" srcId="{FDDB2826-240A-4CBB-A883-C8BF1298C1D0}" destId="{D0CAC7F5-98F1-409A-8A40-5456B24C9AD5}" srcOrd="0" destOrd="0" presId="urn:microsoft.com/office/officeart/2005/8/layout/process1"/>
    <dgm:cxn modelId="{389E3F00-40AB-49E3-88DA-5C3521D31D6C}" type="presParOf" srcId="{FDDB2826-240A-4CBB-A883-C8BF1298C1D0}" destId="{8C339F71-A436-441D-88B0-FD536758B839}" srcOrd="1" destOrd="0" presId="urn:microsoft.com/office/officeart/2005/8/layout/process1"/>
    <dgm:cxn modelId="{2C882213-CB9E-46CB-94F8-D5CB7289109B}" type="presParOf" srcId="{8C339F71-A436-441D-88B0-FD536758B839}" destId="{80F34C6A-935B-4115-964E-731C6CF4D151}" srcOrd="0" destOrd="0" presId="urn:microsoft.com/office/officeart/2005/8/layout/process1"/>
    <dgm:cxn modelId="{80BFFCF9-2590-4C17-B0F6-823A71CCBABF}" type="presParOf" srcId="{FDDB2826-240A-4CBB-A883-C8BF1298C1D0}" destId="{4C07ACFA-0AB5-49D9-85CF-62478B003C11}" srcOrd="2" destOrd="0" presId="urn:microsoft.com/office/officeart/2005/8/layout/process1"/>
    <dgm:cxn modelId="{75453560-337D-41EA-A9BD-E3576EBCAB70}" type="presParOf" srcId="{FDDB2826-240A-4CBB-A883-C8BF1298C1D0}" destId="{721083C0-1DE8-4002-8FA0-441323DCDD1E}" srcOrd="3" destOrd="0" presId="urn:microsoft.com/office/officeart/2005/8/layout/process1"/>
    <dgm:cxn modelId="{D33D1D9A-86A8-4AB5-A38C-5F877C085661}" type="presParOf" srcId="{721083C0-1DE8-4002-8FA0-441323DCDD1E}" destId="{008AB7BE-95CF-49EB-8F26-89850A0C04AF}" srcOrd="0" destOrd="0" presId="urn:microsoft.com/office/officeart/2005/8/layout/process1"/>
    <dgm:cxn modelId="{2AAC890D-81A4-408F-B343-E72682ED662B}" type="presParOf" srcId="{FDDB2826-240A-4CBB-A883-C8BF1298C1D0}" destId="{78BFCB46-EAB5-4506-B2B8-6444FA2E5BE3}" srcOrd="4" destOrd="0" presId="urn:microsoft.com/office/officeart/2005/8/layout/process1"/>
    <dgm:cxn modelId="{1C54E34B-BE0B-4E66-A395-51C327A5D997}" type="presParOf" srcId="{FDDB2826-240A-4CBB-A883-C8BF1298C1D0}" destId="{7AED2EEC-B2DE-48A7-8610-4ADE506C7FC6}" srcOrd="5" destOrd="0" presId="urn:microsoft.com/office/officeart/2005/8/layout/process1"/>
    <dgm:cxn modelId="{FFC0C40A-90C3-4889-AF3D-B93D7A87431E}" type="presParOf" srcId="{7AED2EEC-B2DE-48A7-8610-4ADE506C7FC6}" destId="{2A88BB12-CE70-4AC8-BF15-A97D471F9E17}" srcOrd="0" destOrd="0" presId="urn:microsoft.com/office/officeart/2005/8/layout/process1"/>
    <dgm:cxn modelId="{9FE6E72B-BEBE-494B-9AD1-BF55611293CD}" type="presParOf" srcId="{FDDB2826-240A-4CBB-A883-C8BF1298C1D0}" destId="{335655E1-A735-4CB3-A729-F349EC2FDA28}" srcOrd="6" destOrd="0" presId="urn:microsoft.com/office/officeart/2005/8/layout/process1"/>
    <dgm:cxn modelId="{64D73B40-DC5A-4A0F-8CFA-4D0AC6AADCB0}" type="presParOf" srcId="{FDDB2826-240A-4CBB-A883-C8BF1298C1D0}" destId="{A28E0B45-6A0E-4BF7-935A-14B7DEF466AB}" srcOrd="7" destOrd="0" presId="urn:microsoft.com/office/officeart/2005/8/layout/process1"/>
    <dgm:cxn modelId="{943C0A0C-9E63-4529-8CB6-C06AA39F76A4}" type="presParOf" srcId="{A28E0B45-6A0E-4BF7-935A-14B7DEF466AB}" destId="{1EB8A55F-883B-4AF8-9329-707753D5BD22}" srcOrd="0" destOrd="0" presId="urn:microsoft.com/office/officeart/2005/8/layout/process1"/>
    <dgm:cxn modelId="{D5FBD1C7-EEED-4C58-B1E3-A244519FE594}" type="presParOf" srcId="{FDDB2826-240A-4CBB-A883-C8BF1298C1D0}" destId="{33F5FBDE-ECEE-4D9B-8A65-06FD2FF54E9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AC7F5-98F1-409A-8A40-5456B24C9AD5}">
      <dsp:nvSpPr>
        <dsp:cNvPr id="0" name=""/>
        <dsp:cNvSpPr/>
      </dsp:nvSpPr>
      <dsp:spPr>
        <a:xfrm>
          <a:off x="663982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</dsp:txBody>
      <dsp:txXfrm>
        <a:off x="685603" y="2361860"/>
        <a:ext cx="1187070" cy="694945"/>
      </dsp:txXfrm>
    </dsp:sp>
    <dsp:sp modelId="{8C339F71-A436-441D-88B0-FD536758B839}">
      <dsp:nvSpPr>
        <dsp:cNvPr id="0" name=""/>
        <dsp:cNvSpPr/>
      </dsp:nvSpPr>
      <dsp:spPr>
        <a:xfrm rot="2403193">
          <a:off x="1763221" y="3041401"/>
          <a:ext cx="184767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69722" y="3084589"/>
        <a:ext cx="129337" cy="183071"/>
      </dsp:txXfrm>
    </dsp:sp>
    <dsp:sp modelId="{4C07ACFA-0AB5-49D9-85CF-62478B003C11}">
      <dsp:nvSpPr>
        <dsp:cNvPr id="0" name=""/>
        <dsp:cNvSpPr/>
      </dsp:nvSpPr>
      <dsp:spPr>
        <a:xfrm>
          <a:off x="1808911" y="3302762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Training</a:t>
          </a:r>
        </a:p>
      </dsp:txBody>
      <dsp:txXfrm>
        <a:off x="1830532" y="3324383"/>
        <a:ext cx="1187070" cy="694945"/>
      </dsp:txXfrm>
    </dsp:sp>
    <dsp:sp modelId="{721083C0-1DE8-4002-8FA0-441323DCDD1E}">
      <dsp:nvSpPr>
        <dsp:cNvPr id="0" name=""/>
        <dsp:cNvSpPr/>
      </dsp:nvSpPr>
      <dsp:spPr>
        <a:xfrm rot="19256533">
          <a:off x="2926950" y="3034671"/>
          <a:ext cx="188695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33276" y="3113528"/>
        <a:ext cx="132087" cy="183071"/>
      </dsp:txXfrm>
    </dsp:sp>
    <dsp:sp modelId="{78BFCB46-EAB5-4506-B2B8-6444FA2E5BE3}">
      <dsp:nvSpPr>
        <dsp:cNvPr id="0" name=""/>
        <dsp:cNvSpPr/>
      </dsp:nvSpPr>
      <dsp:spPr>
        <a:xfrm>
          <a:off x="2995079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3016700" y="2361860"/>
        <a:ext cx="1187070" cy="694945"/>
      </dsp:txXfrm>
    </dsp:sp>
    <dsp:sp modelId="{7AED2EEC-B2DE-48A7-8610-4ADE506C7FC6}">
      <dsp:nvSpPr>
        <dsp:cNvPr id="0" name=""/>
        <dsp:cNvSpPr/>
      </dsp:nvSpPr>
      <dsp:spPr>
        <a:xfrm>
          <a:off x="4415457" y="2556774"/>
          <a:ext cx="402937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15457" y="2617797"/>
        <a:ext cx="311402" cy="183071"/>
      </dsp:txXfrm>
    </dsp:sp>
    <dsp:sp modelId="{335655E1-A735-4CB3-A729-F349EC2FDA28}">
      <dsp:nvSpPr>
        <dsp:cNvPr id="0" name=""/>
        <dsp:cNvSpPr/>
      </dsp:nvSpPr>
      <dsp:spPr>
        <a:xfrm>
          <a:off x="498565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Evaluation</a:t>
          </a:r>
        </a:p>
      </dsp:txBody>
      <dsp:txXfrm>
        <a:off x="5007272" y="2361860"/>
        <a:ext cx="1187070" cy="694945"/>
      </dsp:txXfrm>
    </dsp:sp>
    <dsp:sp modelId="{A28E0B45-6A0E-4BF7-935A-14B7DEF466AB}">
      <dsp:nvSpPr>
        <dsp:cNvPr id="0" name=""/>
        <dsp:cNvSpPr/>
      </dsp:nvSpPr>
      <dsp:spPr>
        <a:xfrm>
          <a:off x="6385402" y="2556774"/>
          <a:ext cx="359209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385402" y="2617797"/>
        <a:ext cx="267674" cy="183071"/>
      </dsp:txXfrm>
    </dsp:sp>
    <dsp:sp modelId="{33F5FBDE-ECEE-4D9B-8A65-06FD2FF54E9D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Prediction/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Inference</a:t>
          </a:r>
        </a:p>
      </dsp:txBody>
      <dsp:txXfrm>
        <a:off x="6915339" y="2361860"/>
        <a:ext cx="1187070" cy="69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9A54F-8D9C-4EAA-A5ED-E71651368428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4FE8-862C-4FF8-874E-C3D7AAB5C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0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8986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17702" indent="-276039" algn="l" defTabSz="8986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04157" indent="-220831" algn="l" defTabSz="8986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45819" indent="-220831" algn="l" defTabSz="8986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1987483" indent="-220831" algn="l" defTabSz="8986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29145" indent="-220831" defTabSz="8986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870807" indent="-220831" defTabSz="8986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12471" indent="-220831" defTabSz="8986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754133" indent="-220831" defTabSz="8986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538630A8-6167-41E0-B2F1-2C4B41BED093}" type="slidenum">
              <a:rPr lang="en-US" altLang="en-US" smtClean="0"/>
              <a:pPr algn="r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5188" y="1169988"/>
            <a:ext cx="5676900" cy="31940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8407" y="5005333"/>
            <a:ext cx="5427123" cy="4743788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7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84">
            <a:off x="3742800" y="4600057"/>
            <a:ext cx="4706400" cy="47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2400" y="1498533"/>
            <a:ext cx="7087200" cy="2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4044600" y="3623317"/>
            <a:ext cx="4102800" cy="6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3000"/>
              <a:buFont typeface="Merienda One"/>
              <a:buNone/>
              <a:defRPr sz="4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1000782" y="-432171"/>
            <a:ext cx="2539767" cy="4415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67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 rot="303">
            <a:off x="1562533" y="2343800"/>
            <a:ext cx="9067200" cy="224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4328033" y="4590200"/>
            <a:ext cx="3536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07309" flipH="1">
            <a:off x="10773489" y="-993928"/>
            <a:ext cx="2635159" cy="317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1" flipH="1">
            <a:off x="-1043012" y="4707906"/>
            <a:ext cx="2635159" cy="3178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0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31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/>
          </p:nvPr>
        </p:nvSpPr>
        <p:spPr>
          <a:xfrm>
            <a:off x="2121500" y="2233033"/>
            <a:ext cx="3091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776167" y="2698300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5275333" y="2233267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2119225" y="4184900"/>
            <a:ext cx="309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776167" y="4650167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 rot="2232">
            <a:off x="5275333" y="4185133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6988541" y="2233033"/>
            <a:ext cx="309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6988267" y="2698300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 rot="2232">
            <a:off x="6304033" y="2233267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/>
          </p:nvPr>
        </p:nvSpPr>
        <p:spPr>
          <a:xfrm>
            <a:off x="6988467" y="4184900"/>
            <a:ext cx="3096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6988267" y="4650167"/>
            <a:ext cx="3437200" cy="6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rot="2232">
            <a:off x="6304033" y="4185133"/>
            <a:ext cx="616000" cy="119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233" y="3878468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9599185" y="5964227"/>
            <a:ext cx="1358968" cy="87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431181" y="40991"/>
            <a:ext cx="1358972" cy="8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1045167" y="-795931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404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786">
            <a:off x="4346867" y="4524227"/>
            <a:ext cx="3498400" cy="57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254767" y="2414233"/>
            <a:ext cx="7682400" cy="2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2" flipH="1">
            <a:off x="-1045167" y="3615488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300233" y="-1058913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627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 rot="258">
            <a:off x="3435341" y="4474991"/>
            <a:ext cx="5321200" cy="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2385600" y="1414917"/>
            <a:ext cx="7420800" cy="3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1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29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4672767" y="1638600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814667" y="2004200"/>
            <a:ext cx="65628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3"/>
          </p:nvPr>
        </p:nvSpPr>
        <p:spPr>
          <a:xfrm>
            <a:off x="4672884" y="3283733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814467" y="3657567"/>
            <a:ext cx="65632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5"/>
          </p:nvPr>
        </p:nvSpPr>
        <p:spPr>
          <a:xfrm>
            <a:off x="4672900" y="4918633"/>
            <a:ext cx="2846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2814367" y="5269800"/>
            <a:ext cx="6563200" cy="6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35571" y="-481633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407459" y="2465869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400707" y="1930397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1008883" y="1158578"/>
            <a:ext cx="515920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11219434" y="5251800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562" y="3796900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11082955" y="3956605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10739593" y="4951108"/>
            <a:ext cx="515920" cy="57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658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2025767" y="2349600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2025767" y="2798800"/>
            <a:ext cx="34252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3"/>
          </p:nvPr>
        </p:nvSpPr>
        <p:spPr>
          <a:xfrm>
            <a:off x="7961533" y="2349600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6769767" y="2798800"/>
            <a:ext cx="34448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5"/>
          </p:nvPr>
        </p:nvSpPr>
        <p:spPr>
          <a:xfrm>
            <a:off x="2025733" y="3947067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2025767" y="4396267"/>
            <a:ext cx="34252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7963633" y="3930400"/>
            <a:ext cx="22508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8"/>
          </p:nvPr>
        </p:nvSpPr>
        <p:spPr>
          <a:xfrm>
            <a:off x="6769765" y="4412933"/>
            <a:ext cx="34448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9934" y="4613267"/>
            <a:ext cx="1193532" cy="265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0621">
            <a:off x="-97203" y="-305399"/>
            <a:ext cx="960000" cy="161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02" y="650558"/>
            <a:ext cx="338933" cy="3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8594">
            <a:off x="10489692" y="3548570"/>
            <a:ext cx="1859477" cy="4174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79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/>
          </p:nvPr>
        </p:nvSpPr>
        <p:spPr>
          <a:xfrm>
            <a:off x="960000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960000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3"/>
          </p:nvPr>
        </p:nvSpPr>
        <p:spPr>
          <a:xfrm>
            <a:off x="4559033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4559033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5"/>
          </p:nvPr>
        </p:nvSpPr>
        <p:spPr>
          <a:xfrm>
            <a:off x="8158067" y="2142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8158067" y="2895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7"/>
          </p:nvPr>
        </p:nvSpPr>
        <p:spPr>
          <a:xfrm>
            <a:off x="960000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8"/>
          </p:nvPr>
        </p:nvSpPr>
        <p:spPr>
          <a:xfrm>
            <a:off x="960000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4559033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3"/>
          </p:nvPr>
        </p:nvSpPr>
        <p:spPr>
          <a:xfrm>
            <a:off x="4559033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14"/>
          </p:nvPr>
        </p:nvSpPr>
        <p:spPr>
          <a:xfrm>
            <a:off x="8158067" y="3907900"/>
            <a:ext cx="3074000" cy="75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5"/>
          </p:nvPr>
        </p:nvSpPr>
        <p:spPr>
          <a:xfrm>
            <a:off x="8158067" y="4660300"/>
            <a:ext cx="30740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rot="-875666">
            <a:off x="11489890" y="854817"/>
            <a:ext cx="1431663" cy="2823648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402917" y="4720666"/>
            <a:ext cx="1470496" cy="3198452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16514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 hasCustomPrompt="1"/>
          </p:nvPr>
        </p:nvSpPr>
        <p:spPr>
          <a:xfrm rot="-572">
            <a:off x="4893000" y="1959545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7461067" y="2150967"/>
            <a:ext cx="3629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2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3" hasCustomPrompt="1"/>
          </p:nvPr>
        </p:nvSpPr>
        <p:spPr>
          <a:xfrm rot="-572">
            <a:off x="4893000" y="3399647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4"/>
          </p:nvPr>
        </p:nvSpPr>
        <p:spPr>
          <a:xfrm>
            <a:off x="1079633" y="3605433"/>
            <a:ext cx="3629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5" hasCustomPrompt="1"/>
          </p:nvPr>
        </p:nvSpPr>
        <p:spPr>
          <a:xfrm rot="-572">
            <a:off x="4893000" y="4839744"/>
            <a:ext cx="2406000" cy="107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6"/>
          </p:nvPr>
        </p:nvSpPr>
        <p:spPr>
          <a:xfrm>
            <a:off x="7461067" y="5045533"/>
            <a:ext cx="3535200" cy="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1722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1721033" y="5296067"/>
            <a:ext cx="387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6594200" y="5296067"/>
            <a:ext cx="387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hasCustomPrompt="1"/>
          </p:nvPr>
        </p:nvSpPr>
        <p:spPr>
          <a:xfrm>
            <a:off x="1721033" y="3867967"/>
            <a:ext cx="3876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 hasCustomPrompt="1"/>
          </p:nvPr>
        </p:nvSpPr>
        <p:spPr>
          <a:xfrm>
            <a:off x="6594200" y="3867967"/>
            <a:ext cx="38768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3576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89200" y="4151567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503200" y="1517233"/>
            <a:ext cx="1185600" cy="25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1333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473">
            <a:off x="3212900" y="5217067"/>
            <a:ext cx="5813600" cy="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1757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261337" y="-435552"/>
            <a:ext cx="976561" cy="2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045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33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21992" y="187837"/>
            <a:ext cx="1547613" cy="99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42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 rot="-268">
            <a:off x="960000" y="3108232"/>
            <a:ext cx="5136000" cy="152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11411829" y="-448375"/>
            <a:ext cx="902883" cy="159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933983" y="3533954"/>
            <a:ext cx="3147716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137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2652384" y="1678767"/>
            <a:ext cx="6938400" cy="15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2652384" y="3760867"/>
            <a:ext cx="6938400" cy="15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1865916" y="1799533"/>
            <a:ext cx="616000" cy="11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 hasCustomPrompt="1"/>
          </p:nvPr>
        </p:nvSpPr>
        <p:spPr>
          <a:xfrm rot="2232">
            <a:off x="1865916" y="3950267"/>
            <a:ext cx="616000" cy="11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300233" y="-648113"/>
            <a:ext cx="2993000" cy="36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31347" flipH="1">
            <a:off x="9599185" y="3175"/>
            <a:ext cx="1358968" cy="87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71000" flipH="1">
            <a:off x="1431181" y="5926412"/>
            <a:ext cx="1358972" cy="8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2692" flipH="1">
            <a:off x="-1045167" y="4026288"/>
            <a:ext cx="2993000" cy="3610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406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960000" y="1649439"/>
            <a:ext cx="10272000" cy="1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11219434" y="5251800"/>
            <a:ext cx="1080533" cy="19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562" y="3796900"/>
            <a:ext cx="306375" cy="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11082955" y="3956605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10739593" y="4951108"/>
            <a:ext cx="515920" cy="57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770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3705867" y="4459567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4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467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3794859" y="816401"/>
            <a:ext cx="46024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572400" y="2673544"/>
            <a:ext cx="5047200" cy="163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 rot="-962">
            <a:off x="3951627" y="55425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10042836" y="1345041"/>
            <a:ext cx="2468203" cy="4294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814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74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640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75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8479">
            <a:off x="-90507" y="5664005"/>
            <a:ext cx="902883" cy="159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671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3943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17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23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10655867" y="-328427"/>
            <a:ext cx="1957468" cy="34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69667" y="3836273"/>
            <a:ext cx="1957468" cy="340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840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0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107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bg>
      <p:bgPr>
        <a:solidFill>
          <a:schemeClr val="lt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7" name="Google Shape;217;p3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18" name="Google Shape;218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0" name="Google Shape;220;p37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75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3BD7-BE65-430A-A88E-E886B8A67F1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28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3BD7-BE65-430A-A88E-E886B8A67F1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B8745-FC3E-4C71-B394-5FD28AA58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7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783000" y="3075751"/>
            <a:ext cx="2093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8346600" y="3075751"/>
            <a:ext cx="2093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Jua"/>
              <a:buNone/>
              <a:defRPr sz="2667" b="1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092267" y="3516551"/>
            <a:ext cx="34752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7624633" y="3516551"/>
            <a:ext cx="34752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10655867" y="-328427"/>
            <a:ext cx="1957468" cy="340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69667" y="3836273"/>
            <a:ext cx="1957468" cy="3405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39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10614689" y="5640769"/>
            <a:ext cx="1547616" cy="99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21992" y="187837"/>
            <a:ext cx="1547613" cy="99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57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6397">
            <a:off x="11171802" y="5481903"/>
            <a:ext cx="1070497" cy="1892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003" y="4484141"/>
            <a:ext cx="936831" cy="10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2834" y="5213534"/>
            <a:ext cx="673033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5401" y="4088767"/>
            <a:ext cx="567900" cy="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1990" y="1366496"/>
            <a:ext cx="936831" cy="10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304957" y="989898"/>
            <a:ext cx="673033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57525" y="2170263"/>
            <a:ext cx="567900" cy="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6455">
            <a:off x="-138843" y="-711998"/>
            <a:ext cx="1235388" cy="2184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4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28500" y="1863600"/>
            <a:ext cx="7534800" cy="313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10752875" y="2294008"/>
            <a:ext cx="306375" cy="4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11357295" y="2175216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11337995" y="3278178"/>
            <a:ext cx="515919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033" y="3123247"/>
            <a:ext cx="2633499" cy="458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1132550" y="4093861"/>
            <a:ext cx="306375" cy="4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53771" y="3836881"/>
            <a:ext cx="780733" cy="79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337886" y="2956602"/>
            <a:ext cx="515919" cy="5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500734" y="-899153"/>
            <a:ext cx="2633499" cy="4581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44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21151" y="1908167"/>
            <a:ext cx="5550400" cy="1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1221033" y="3020256"/>
            <a:ext cx="5550400" cy="1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76">
            <a:off x="10293143" y="191167"/>
            <a:ext cx="314771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8479">
            <a:off x="-90507" y="5664005"/>
            <a:ext cx="902883" cy="159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72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960000" y="2811984"/>
            <a:ext cx="5743600" cy="179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6" cy="6858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65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NNue6rkDrws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2400" y="1498533"/>
            <a:ext cx="7087200" cy="2124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4700"/>
              <a:t>Data Mining and Machine Learning for Business</a:t>
            </a:r>
            <a:endParaRPr lang="en-US" sz="470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4044600" y="3623317"/>
            <a:ext cx="4102800" cy="664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HK" sz="2800"/>
              <a:t>DSCI 5240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161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FB64DB-CEBB-9817-3E3A-F979B90EB522}"/>
              </a:ext>
            </a:extLst>
          </p:cNvPr>
          <p:cNvSpPr txBox="1">
            <a:spLocks/>
          </p:cNvSpPr>
          <p:nvPr/>
        </p:nvSpPr>
        <p:spPr>
          <a:xfrm>
            <a:off x="1856067" y="1583265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Maven Pro"/>
              <a:buNone/>
              <a:defRPr sz="1867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 mathematical mapping between features (</a:t>
            </a:r>
            <a:r>
              <a:rPr lang="en-US" dirty="0" err="1"/>
              <a:t>Xs</a:t>
            </a:r>
            <a:r>
              <a:rPr lang="en-US" dirty="0"/>
              <a:t>) to output labels (Y)</a:t>
            </a:r>
          </a:p>
          <a:p>
            <a:r>
              <a:rPr lang="en-US" dirty="0"/>
              <a:t>Most often seen models: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Regression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Logistic regression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Tree-based methods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Support vector machine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Neural Networks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Generative models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…</a:t>
            </a:r>
          </a:p>
          <a:p>
            <a:r>
              <a:rPr lang="en-US" dirty="0"/>
              <a:t>We configure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Parameters</a:t>
            </a:r>
          </a:p>
          <a:p>
            <a:pPr lvl="1" algn="l">
              <a:spcBef>
                <a:spcPts val="600"/>
              </a:spcBef>
            </a:pPr>
            <a:r>
              <a:rPr lang="en-US" dirty="0"/>
              <a:t>Features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836E246-B0AA-1E18-4E68-C62F47890F67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4731116" y="865466"/>
            <a:ext cx="2729768" cy="717799"/>
          </a:xfrm>
        </p:spPr>
        <p:txBody>
          <a:bodyPr/>
          <a:lstStyle/>
          <a:p>
            <a:pPr algn="ctr"/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38970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DB2E-A3D7-7A93-203E-6426BE3BE08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 rot="-572">
            <a:off x="4396613" y="546420"/>
            <a:ext cx="2406000" cy="1078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A30A-7379-EE3D-91E0-DDF0451DFE5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560800" y="2041075"/>
            <a:ext cx="3813874" cy="1078802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Evaluate the performance of models to find the best one</a:t>
            </a:r>
          </a:p>
        </p:txBody>
      </p:sp>
      <p:pic>
        <p:nvPicPr>
          <p:cNvPr id="4" name="Picture 2" descr="An image showing a trained model having its predictions compared against actual values.">
            <a:extLst>
              <a:ext uri="{FF2B5EF4-FFF2-40B4-BE49-F238E27FC236}">
                <a16:creationId xmlns:a16="http://schemas.microsoft.com/office/drawing/2014/main" id="{CAFBD930-AD78-96B8-8474-83618559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332" y="1250809"/>
            <a:ext cx="3949032" cy="54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HK" dirty="0"/>
              <a:t>Prediction vs. Inference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7BBEED-C3A6-2562-4B18-307A1CD79DD4}"/>
              </a:ext>
            </a:extLst>
          </p:cNvPr>
          <p:cNvSpPr txBox="1">
            <a:spLocks/>
          </p:cNvSpPr>
          <p:nvPr/>
        </p:nvSpPr>
        <p:spPr>
          <a:xfrm rot="-191">
            <a:off x="2081657" y="1700628"/>
            <a:ext cx="7773431" cy="400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0" i="0" u="none" strike="noStrike" cap="none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000"/>
              <a:buFont typeface="Jua"/>
              <a:buNone/>
              <a:defRPr sz="2667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r>
              <a:rPr lang="en-HK" sz="1800" dirty="0">
                <a:solidFill>
                  <a:schemeClr val="dk1"/>
                </a:solidFill>
                <a:latin typeface="Maven Pro"/>
                <a:sym typeface="Maven Pro"/>
              </a:rPr>
              <a:t>Prediction: main goal is to make accurate prediction</a:t>
            </a:r>
          </a:p>
          <a:p>
            <a:pPr marL="914400" lvl="2"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r>
              <a:rPr lang="en-HK" sz="1800" b="0" dirty="0">
                <a:latin typeface="Maven Pro"/>
                <a:sym typeface="Maven Pro"/>
              </a:rPr>
              <a:t>E.g., A direct marketing campaign that only cares about to make accurate prediction about which customer will respond</a:t>
            </a:r>
          </a:p>
          <a:p>
            <a:pPr marL="457200" lvl="1"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endParaRPr lang="en-HK" sz="1800" b="0" dirty="0">
              <a:latin typeface="Maven Pro"/>
              <a:sym typeface="Maven Pro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r>
              <a:rPr lang="en-HK" sz="1800" dirty="0">
                <a:solidFill>
                  <a:schemeClr val="dk1"/>
                </a:solidFill>
                <a:latin typeface="Maven Pro"/>
                <a:sym typeface="Maven Pro"/>
              </a:rPr>
              <a:t>Inference: to understand how Y changes when X changes</a:t>
            </a:r>
          </a:p>
          <a:p>
            <a:pPr marL="914400" lvl="2"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r>
              <a:rPr lang="en-HK" sz="1800" b="0" dirty="0">
                <a:latin typeface="Maven Pro"/>
                <a:sym typeface="Maven Pro"/>
              </a:rPr>
              <a:t>E.g., the problem of advertising budget allocation may involve questions like: which media generate the biggest boost in sales? How much increase in sales is associated with a given increase in TV advertising?</a:t>
            </a:r>
          </a:p>
          <a:p>
            <a:pPr marL="457200" lvl="1"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endParaRPr lang="en-HK" sz="1800" b="0" dirty="0">
              <a:latin typeface="Maven Pro"/>
              <a:sym typeface="Maven Pro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r>
              <a:rPr lang="en-HK" sz="1800" dirty="0">
                <a:solidFill>
                  <a:schemeClr val="dk1"/>
                </a:solidFill>
                <a:latin typeface="Maven Pro"/>
                <a:sym typeface="Maven Pro"/>
              </a:rPr>
              <a:t>Focus of projects: prediction, inference or both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Clr>
                <a:srgbClr val="595959"/>
              </a:buClr>
              <a:buSzPts val="1000"/>
              <a:buFont typeface="Anaheim"/>
              <a:buChar char="●"/>
            </a:pPr>
            <a:r>
              <a:rPr lang="en-HK" sz="1800" dirty="0">
                <a:solidFill>
                  <a:schemeClr val="dk1"/>
                </a:solidFill>
                <a:latin typeface="Maven Pro"/>
                <a:sym typeface="Maven Pro"/>
              </a:rPr>
              <a:t>Different methods may be appropriate for different focus</a:t>
            </a:r>
            <a:endParaRPr lang="en-US" sz="1800" dirty="0">
              <a:solidFill>
                <a:schemeClr val="dk1"/>
              </a:solidFill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18415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85" y="79367"/>
            <a:ext cx="5550400" cy="1172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HK" sz="3700" dirty="0"/>
              <a:t>Regression vs classification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5600" y="1252167"/>
            <a:ext cx="9868400" cy="1414833"/>
          </a:xfrm>
        </p:spPr>
        <p:txBody>
          <a:bodyPr wrap="square"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HK" sz="2000" dirty="0"/>
              <a:t>In a </a:t>
            </a:r>
            <a:r>
              <a:rPr lang="en-HK" sz="2000" b="1" dirty="0"/>
              <a:t>regression</a:t>
            </a:r>
            <a:r>
              <a:rPr lang="en-HK" sz="2000" dirty="0"/>
              <a:t> problem, Y is quantitative (e.g., continuous variables such as price, wage)</a:t>
            </a:r>
          </a:p>
          <a:p>
            <a:pPr algn="l">
              <a:spcAft>
                <a:spcPts val="600"/>
              </a:spcAft>
            </a:pPr>
            <a:r>
              <a:rPr lang="en-HK" sz="2000" dirty="0"/>
              <a:t>In a </a:t>
            </a:r>
            <a:r>
              <a:rPr lang="en-HK" sz="2000" b="1" dirty="0"/>
              <a:t>classification</a:t>
            </a:r>
            <a:r>
              <a:rPr lang="en-HK" sz="2000" dirty="0"/>
              <a:t> problem, Y is qualitative, taking values in a finite set (e.g., respond/not respond, win/lose, choice of brands, cancer types)</a:t>
            </a:r>
            <a:endParaRPr lang="en-US" sz="2000" dirty="0"/>
          </a:p>
        </p:txBody>
      </p:sp>
      <p:pic>
        <p:nvPicPr>
          <p:cNvPr id="4" name="Online Media 3" title="Supervised Machine Learning">
            <a:hlinkClick r:id="" action="ppaction://media"/>
            <a:extLst>
              <a:ext uri="{FF2B5EF4-FFF2-40B4-BE49-F238E27FC236}">
                <a16:creationId xmlns:a16="http://schemas.microsoft.com/office/drawing/2014/main" id="{31C1646E-2781-5D59-067A-221CA67E5A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6934" y="2667000"/>
            <a:ext cx="6404321" cy="36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</p:spPr>
        <p:txBody>
          <a:bodyPr wrap="square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 No correct answers (labels), just a set of features measured on a set of samples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 Objective is more fuzzy – find groups of samples that behave similarly, features that behave similarly, etc.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 Difficult to know how well you are doing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The most common use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Clustering: cluster data into similar groups based on features</a:t>
            </a:r>
          </a:p>
        </p:txBody>
      </p:sp>
    </p:spTree>
    <p:extLst>
      <p:ext uri="{BB962C8B-B14F-4D97-AF65-F5344CB8AC3E}">
        <p14:creationId xmlns:p14="http://schemas.microsoft.com/office/powerpoint/2010/main" val="164900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</p:spPr>
        <p:txBody>
          <a:bodyPr wrap="square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The data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64 cell lines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Each cell line has 6830 gene expression measurements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Associated with 14 cancer types</a:t>
            </a:r>
            <a:endParaRPr lang="en-US" dirty="0"/>
          </a:p>
          <a:p>
            <a:pPr algn="l">
              <a:spcAft>
                <a:spcPts val="600"/>
              </a:spcAft>
            </a:pPr>
            <a:r>
              <a:rPr lang="en-HK" dirty="0"/>
              <a:t>We need to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Identify whether there are groups, or clusters among the cell lines based on their gene expression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4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39" y="149368"/>
            <a:ext cx="10376043" cy="806129"/>
          </a:xfrm>
        </p:spPr>
        <p:txBody>
          <a:bodyPr/>
          <a:lstStyle/>
          <a:p>
            <a:r>
              <a:rPr lang="en-HK" dirty="0"/>
              <a:t>Example – Gene Expression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1" y="955497"/>
            <a:ext cx="3482137" cy="5903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11" y="1854805"/>
            <a:ext cx="7304739" cy="31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Our philosophy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B10C7-4CF0-10F4-DF68-5595EBE64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</p:spPr>
        <p:txBody>
          <a:bodyPr wrap="square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HK" dirty="0"/>
              <a:t>Optimizing algorithms and theoretical properties of statistical models are not our primary interest – it is not necessary to have the skills to construct the machine</a:t>
            </a:r>
            <a:endParaRPr lang="en-HK"/>
          </a:p>
          <a:p>
            <a:pPr algn="l">
              <a:spcAft>
                <a:spcPts val="600"/>
              </a:spcAft>
            </a:pPr>
            <a:r>
              <a:rPr lang="en-HK" dirty="0"/>
              <a:t>However, it is important to understand the idea behind each method, in order to know when and how to use them</a:t>
            </a:r>
            <a:endParaRPr lang="en-HK"/>
          </a:p>
          <a:p>
            <a:pPr algn="l">
              <a:spcAft>
                <a:spcPts val="600"/>
              </a:spcAft>
            </a:pPr>
            <a:r>
              <a:rPr lang="en-HK" dirty="0"/>
              <a:t>One has to understand simpler methods first to grasp more sophisticated ones</a:t>
            </a:r>
            <a:endParaRPr lang="en-HK"/>
          </a:p>
          <a:p>
            <a:pPr algn="l">
              <a:spcAft>
                <a:spcPts val="600"/>
              </a:spcAft>
            </a:pPr>
            <a:r>
              <a:rPr lang="en-HK" dirty="0"/>
              <a:t>To apply methods to real-world problems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1339FB-F9F3-0460-B122-132DFF6A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03">
            <a:off x="2048381" y="3319117"/>
            <a:ext cx="8095238" cy="721303"/>
          </a:xfrm>
        </p:spPr>
        <p:txBody>
          <a:bodyPr/>
          <a:lstStyle/>
          <a:p>
            <a:r>
              <a:rPr lang="en-US" sz="4800" dirty="0"/>
              <a:t>Get to know Python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F680195-8B4C-3871-CAC6-AA4C83C0C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033" y="4590200"/>
            <a:ext cx="3536000" cy="45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5276" y="61164"/>
            <a:ext cx="9697123" cy="919694"/>
          </a:xfrm>
          <a:noFill/>
        </p:spPr>
        <p:txBody>
          <a:bodyPr vert="horz" wrap="square" lIns="88900" tIns="42862" rIns="88900" bIns="4286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dirty="0">
                <a:ea typeface="Geneva" charset="-128"/>
              </a:rPr>
              <a:t>What is data mining/business analytics?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3501" y="1285493"/>
            <a:ext cx="10747779" cy="4358328"/>
            <a:chOff x="-48513" y="1092460"/>
            <a:chExt cx="8956482" cy="3631940"/>
          </a:xfrm>
        </p:grpSpPr>
        <p:sp>
          <p:nvSpPr>
            <p:cNvPr id="2" name="Rectangle 1"/>
            <p:cNvSpPr/>
            <p:nvPr/>
          </p:nvSpPr>
          <p:spPr>
            <a:xfrm>
              <a:off x="91629" y="2628900"/>
              <a:ext cx="983358" cy="5206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sz="1600" dirty="0"/>
                <a:t>Identify Problem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29729" y="2095500"/>
              <a:ext cx="8778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-48513" y="1099107"/>
              <a:ext cx="1380153" cy="6774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sz="1920" dirty="0"/>
                <a:t>Domain Knowledge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96293" y="2628900"/>
              <a:ext cx="1148976" cy="5206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sz="1600" dirty="0"/>
                <a:t>Data </a:t>
              </a:r>
              <a:br>
                <a:rPr lang="en-US" sz="1600" dirty="0"/>
              </a:br>
              <a:r>
                <a:rPr lang="en-US" sz="1600" dirty="0"/>
                <a:t>Collection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21233" y="2636184"/>
              <a:ext cx="1295400" cy="5134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sz="1600" dirty="0"/>
                <a:t>Data </a:t>
              </a:r>
              <a:br>
                <a:rPr lang="en-US" sz="1600" dirty="0"/>
              </a:br>
              <a:r>
                <a:rPr lang="en-US" sz="1600" dirty="0"/>
                <a:t>Preparation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92597" y="2628900"/>
              <a:ext cx="747806" cy="5206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sz="1600" dirty="0"/>
                <a:t>Explore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16367" y="2628900"/>
              <a:ext cx="1143000" cy="5206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sz="1600" dirty="0"/>
                <a:t>Modeling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35328" y="2627965"/>
              <a:ext cx="1465240" cy="5216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HK" sz="1600" dirty="0"/>
                <a:t>Communicating</a:t>
              </a:r>
              <a:endParaRPr lang="en-US" sz="16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348929" y="1099107"/>
              <a:ext cx="1422872" cy="6808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sz="1920" dirty="0"/>
                <a:t>Internal / External Data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29729" y="3848100"/>
              <a:ext cx="8778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Up-Down Arrow 8"/>
            <p:cNvSpPr/>
            <p:nvPr/>
          </p:nvSpPr>
          <p:spPr>
            <a:xfrm>
              <a:off x="510729" y="1841129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22" name="Up-Down Arrow 21"/>
            <p:cNvSpPr/>
            <p:nvPr/>
          </p:nvSpPr>
          <p:spPr>
            <a:xfrm>
              <a:off x="1958529" y="1841129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17" name="Curved Down Arrow 16"/>
            <p:cNvSpPr/>
            <p:nvPr/>
          </p:nvSpPr>
          <p:spPr>
            <a:xfrm>
              <a:off x="921892" y="2259482"/>
              <a:ext cx="685800" cy="3048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>
                <a:solidFill>
                  <a:schemeClr val="tx1"/>
                </a:solidFill>
              </a:endParaRPr>
            </a:p>
          </p:txBody>
        </p:sp>
        <p:sp>
          <p:nvSpPr>
            <p:cNvPr id="24" name="Curved Down Arrow 23"/>
            <p:cNvSpPr/>
            <p:nvPr/>
          </p:nvSpPr>
          <p:spPr>
            <a:xfrm rot="10800000">
              <a:off x="891730" y="3238499"/>
              <a:ext cx="685800" cy="3048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051720" y="4191000"/>
              <a:ext cx="1200932" cy="533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sz="1600" dirty="0"/>
                <a:t>Coding</a:t>
              </a:r>
            </a:p>
          </p:txBody>
        </p:sp>
        <p:sp>
          <p:nvSpPr>
            <p:cNvPr id="26" name="Up-Down Arrow 25"/>
            <p:cNvSpPr/>
            <p:nvPr/>
          </p:nvSpPr>
          <p:spPr>
            <a:xfrm>
              <a:off x="2568129" y="3520227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27" name="Curved Down Arrow 26"/>
            <p:cNvSpPr/>
            <p:nvPr/>
          </p:nvSpPr>
          <p:spPr>
            <a:xfrm>
              <a:off x="3939729" y="2247900"/>
              <a:ext cx="685800" cy="3048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>
                <a:solidFill>
                  <a:schemeClr val="tx1"/>
                </a:solidFill>
              </a:endParaRPr>
            </a:p>
          </p:txBody>
        </p:sp>
        <p:sp>
          <p:nvSpPr>
            <p:cNvPr id="28" name="Curved Down Arrow 27"/>
            <p:cNvSpPr/>
            <p:nvPr/>
          </p:nvSpPr>
          <p:spPr>
            <a:xfrm rot="10800000">
              <a:off x="3939729" y="3219448"/>
              <a:ext cx="685800" cy="3048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>
                <a:solidFill>
                  <a:schemeClr val="tx1"/>
                </a:solidFill>
              </a:endParaRPr>
            </a:p>
          </p:txBody>
        </p:sp>
        <p:sp>
          <p:nvSpPr>
            <p:cNvPr id="39" name="Up-Down Arrow 38"/>
            <p:cNvSpPr/>
            <p:nvPr/>
          </p:nvSpPr>
          <p:spPr>
            <a:xfrm>
              <a:off x="4813796" y="1841129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40" name="Oval 39"/>
            <p:cNvSpPr/>
            <p:nvPr/>
          </p:nvSpPr>
          <p:spPr>
            <a:xfrm>
              <a:off x="5455468" y="4191000"/>
              <a:ext cx="1075061" cy="533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sz="1600" dirty="0"/>
                <a:t>Model / Coding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4570509" y="1092460"/>
              <a:ext cx="1364372" cy="6381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sz="1920" dirty="0"/>
                <a:t>Domain Knowledge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307447" y="4191000"/>
              <a:ext cx="1042297" cy="533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sz="1600" dirty="0"/>
                <a:t>Visual /  Coding</a:t>
              </a:r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5576132" y="1841129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4740367" y="3520227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7358806" y="3520227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  <p:sp>
          <p:nvSpPr>
            <p:cNvPr id="52" name="Oval 51"/>
            <p:cNvSpPr/>
            <p:nvPr/>
          </p:nvSpPr>
          <p:spPr>
            <a:xfrm>
              <a:off x="6911529" y="4191000"/>
              <a:ext cx="1066800" cy="5334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sz="1600" dirty="0"/>
                <a:t>Visual / Coding</a:t>
              </a:r>
            </a:p>
          </p:txBody>
        </p:sp>
        <p:sp>
          <p:nvSpPr>
            <p:cNvPr id="54" name="Up-Down Arrow 53"/>
            <p:cNvSpPr/>
            <p:nvPr/>
          </p:nvSpPr>
          <p:spPr>
            <a:xfrm>
              <a:off x="5911667" y="3520227"/>
              <a:ext cx="152400" cy="6096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sz="2160"/>
            </a:p>
          </p:txBody>
        </p: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443501" y="5948456"/>
            <a:ext cx="9655996" cy="67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800" dirty="0"/>
              <a:t>Generating actionable business insights from data</a:t>
            </a:r>
          </a:p>
          <a:p>
            <a:r>
              <a:rPr lang="en-HK" sz="1800" dirty="0"/>
              <a:t>An iterative process</a:t>
            </a:r>
            <a:endParaRPr lang="en-US" sz="1800" dirty="0"/>
          </a:p>
        </p:txBody>
      </p:sp>
      <p:sp>
        <p:nvSpPr>
          <p:cNvPr id="56" name="Curved Down Arrow 55"/>
          <p:cNvSpPr/>
          <p:nvPr/>
        </p:nvSpPr>
        <p:spPr>
          <a:xfrm>
            <a:off x="3218909" y="2658715"/>
            <a:ext cx="822960" cy="365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57" name="Curved Down Arrow 56"/>
          <p:cNvSpPr/>
          <p:nvPr/>
        </p:nvSpPr>
        <p:spPr>
          <a:xfrm rot="10800000">
            <a:off x="3218909" y="3824573"/>
            <a:ext cx="822960" cy="365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58" name="Curved Down Arrow 57"/>
          <p:cNvSpPr/>
          <p:nvPr/>
        </p:nvSpPr>
        <p:spPr>
          <a:xfrm>
            <a:off x="6444988" y="2668989"/>
            <a:ext cx="822960" cy="365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59" name="Curved Down Arrow 58"/>
          <p:cNvSpPr/>
          <p:nvPr/>
        </p:nvSpPr>
        <p:spPr>
          <a:xfrm rot="10800000">
            <a:off x="6444988" y="3834847"/>
            <a:ext cx="822960" cy="365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60" name="Curved Down Arrow 59"/>
          <p:cNvSpPr/>
          <p:nvPr/>
        </p:nvSpPr>
        <p:spPr>
          <a:xfrm>
            <a:off x="8104272" y="2638167"/>
            <a:ext cx="822960" cy="365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61" name="Curved Down Arrow 60"/>
          <p:cNvSpPr/>
          <p:nvPr/>
        </p:nvSpPr>
        <p:spPr>
          <a:xfrm rot="10800000">
            <a:off x="8104272" y="3804025"/>
            <a:ext cx="822960" cy="365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8650048" y="1310710"/>
            <a:ext cx="1637246" cy="765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920" dirty="0"/>
              <a:t>Domain Knowledge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9377231" y="2244262"/>
            <a:ext cx="182880" cy="7315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25551045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E653-3293-8C80-4E40-421DFEF3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9F1A27-42C8-04B2-92D2-68CAEA923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49444"/>
            <a:ext cx="10272000" cy="14100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field of inquiry devoted to understanding and building methods that 'learn', that is, methods that leverage data to improve performance on some set of tasks.” (Wikipediae)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“ML is the process of </a:t>
            </a:r>
            <a:r>
              <a:rPr lang="en-US" b="0" i="0" dirty="0">
                <a:effectLst/>
                <a:latin typeface="Roboto" panose="02000000000000000000" pitchFamily="2" charset="0"/>
              </a:rPr>
              <a:t>training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 piece of software, called a </a:t>
            </a:r>
            <a:r>
              <a:rPr lang="en-US" b="0" i="0" dirty="0">
                <a:effectLst/>
                <a:latin typeface="Roboto" panose="02000000000000000000" pitchFamily="2" charset="0"/>
              </a:rPr>
              <a:t>model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to make useful </a:t>
            </a:r>
            <a:r>
              <a:rPr lang="en-US" b="0" i="0" dirty="0">
                <a:effectLst/>
                <a:latin typeface="Roboto" panose="02000000000000000000" pitchFamily="2" charset="0"/>
              </a:rPr>
              <a:t>predictions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from data.” – Google AI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47201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3C1704-09D6-B8C9-619C-3EECF636CB0C}"/>
              </a:ext>
            </a:extLst>
          </p:cNvPr>
          <p:cNvSpPr txBox="1">
            <a:spLocks/>
          </p:cNvSpPr>
          <p:nvPr/>
        </p:nvSpPr>
        <p:spPr>
          <a:xfrm>
            <a:off x="960000" y="3141244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US" dirty="0"/>
              <a:t>Why machine learning?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91059-F5B4-9B0D-4AFD-BFFBF558C948}"/>
              </a:ext>
            </a:extLst>
          </p:cNvPr>
          <p:cNvSpPr txBox="1"/>
          <p:nvPr/>
        </p:nvSpPr>
        <p:spPr>
          <a:xfrm>
            <a:off x="1485041" y="4021985"/>
            <a:ext cx="95221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data, machine learning can: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new ways for previously complicated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easy to </a:t>
            </a:r>
            <a:r>
              <a:rPr lang="en-US"/>
              <a:t>scale tasks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unprogrammable tasks possible</a:t>
            </a:r>
          </a:p>
        </p:txBody>
      </p:sp>
    </p:spTree>
    <p:extLst>
      <p:ext uri="{BB962C8B-B14F-4D97-AF65-F5344CB8AC3E}">
        <p14:creationId xmlns:p14="http://schemas.microsoft.com/office/powerpoint/2010/main" val="321417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 rot="-191">
            <a:off x="2488033" y="1878443"/>
            <a:ext cx="7216000" cy="3126400"/>
          </a:xfrm>
        </p:spPr>
        <p:txBody>
          <a:bodyPr wrap="square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The correct answers (labels: Y) are given in the data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Train a model to find the mapping (model) between features (</a:t>
            </a:r>
            <a:r>
              <a:rPr lang="en-HK" dirty="0" err="1"/>
              <a:t>Xs</a:t>
            </a:r>
            <a:r>
              <a:rPr lang="en-HK" dirty="0"/>
              <a:t>) </a:t>
            </a:r>
            <a:r>
              <a:rPr lang="en-HK"/>
              <a:t>and Y using </a:t>
            </a:r>
            <a:r>
              <a:rPr lang="en-HK" dirty="0"/>
              <a:t>data</a:t>
            </a:r>
          </a:p>
          <a:p>
            <a:pPr algn="l">
              <a:spcAft>
                <a:spcPts val="600"/>
              </a:spcAft>
            </a:pPr>
            <a:r>
              <a:rPr lang="en-HK" dirty="0"/>
              <a:t>Analogy: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 Students are given past questions and correct answers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 Students learn by studying the questions and answers</a:t>
            </a:r>
          </a:p>
          <a:p>
            <a:pPr lvl="1" algn="l">
              <a:spcAft>
                <a:spcPts val="600"/>
              </a:spcAft>
            </a:pPr>
            <a:r>
              <a:rPr lang="en-HK" dirty="0"/>
              <a:t> Student can answer new questions based on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8E45-2BAB-D913-2E84-9902EF69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of Supervised Learning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545236-C0B5-5B1E-E2E8-9734EF240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817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89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4C66-E043-56DB-9163-8B67D9ED19B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875378" y="859629"/>
            <a:ext cx="2846400" cy="3656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1026" name="Picture 2" descr="Placeholder image.">
            <a:extLst>
              <a:ext uri="{FF2B5EF4-FFF2-40B4-BE49-F238E27FC236}">
                <a16:creationId xmlns:a16="http://schemas.microsoft.com/office/drawing/2014/main" id="{60CC2ED0-BA76-14A7-4904-39E62630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27" y="1833956"/>
            <a:ext cx="7287699" cy="21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ceholder image.">
            <a:extLst>
              <a:ext uri="{FF2B5EF4-FFF2-40B4-BE49-F238E27FC236}">
                <a16:creationId xmlns:a16="http://schemas.microsoft.com/office/drawing/2014/main" id="{C9E68BFF-9F4D-720A-65B6-9FB000CD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27" y="4411686"/>
            <a:ext cx="7287699" cy="244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B6DFF-304A-EE84-1E6C-C22370CA2C13}"/>
              </a:ext>
            </a:extLst>
          </p:cNvPr>
          <p:cNvSpPr txBox="1"/>
          <p:nvPr/>
        </p:nvSpPr>
        <p:spPr>
          <a:xfrm>
            <a:off x="9412132" y="2090057"/>
            <a:ext cx="2523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attributes, fields, independent variables, predictors, explanatory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BDBAB-85B2-6AF1-3C3B-D2E6E91ACB49}"/>
              </a:ext>
            </a:extLst>
          </p:cNvPr>
          <p:cNvSpPr txBox="1"/>
          <p:nvPr/>
        </p:nvSpPr>
        <p:spPr>
          <a:xfrm>
            <a:off x="9412132" y="3290617"/>
            <a:ext cx="252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Label: dependent variable, target, response</a:t>
            </a:r>
          </a:p>
        </p:txBody>
      </p:sp>
    </p:spTree>
    <p:extLst>
      <p:ext uri="{BB962C8B-B14F-4D97-AF65-F5344CB8AC3E}">
        <p14:creationId xmlns:p14="http://schemas.microsoft.com/office/powerpoint/2010/main" val="155589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4"/>
          </p:nvPr>
        </p:nvSpPr>
        <p:spPr>
          <a:xfrm>
            <a:off x="2457997" y="5560891"/>
            <a:ext cx="7276006" cy="950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HK" sz="1600" dirty="0"/>
              <a:t>You can visualize X as a spreadsheet of numbers with </a:t>
            </a:r>
            <a:r>
              <a:rPr lang="en-HK" sz="1600" i="1" dirty="0"/>
              <a:t>n </a:t>
            </a:r>
            <a:r>
              <a:rPr lang="en-HK" sz="1600" dirty="0"/>
              <a:t>rows and </a:t>
            </a:r>
            <a:r>
              <a:rPr lang="en-HK" sz="1600" i="1" dirty="0"/>
              <a:t>p </a:t>
            </a:r>
            <a:r>
              <a:rPr lang="en-HK" sz="1600" dirty="0"/>
              <a:t>columns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Data - Notation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14171-5E02-64DC-5446-DF723317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69" y="1762490"/>
            <a:ext cx="8262135" cy="33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D8BB4DFE-7065-5A1E-902C-235B3E12FD8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624633" y="3516551"/>
            <a:ext cx="3475200" cy="9504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</p:spPr>
        <p:txBody>
          <a:bodyPr wrap="square" anchor="ctr">
            <a:normAutofit/>
          </a:bodyPr>
          <a:lstStyle/>
          <a:p>
            <a:r>
              <a:rPr lang="en-HK" dirty="0"/>
              <a:t>Data - Notation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9E1A1-A7D0-CEAF-F457-D1A56ABF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53" y="1920620"/>
            <a:ext cx="8705956" cy="35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7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1F8E-819D-6B63-AED5-2C9D9CF2AE11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1287004" y="730079"/>
            <a:ext cx="3074000" cy="7524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FC0A7-76E2-67E4-A861-37A77B32A9B5}"/>
              </a:ext>
            </a:extLst>
          </p:cNvPr>
          <p:cNvSpPr txBox="1"/>
          <p:nvPr/>
        </p:nvSpPr>
        <p:spPr>
          <a:xfrm>
            <a:off x="9307599" y="6314888"/>
            <a:ext cx="30740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17500" algn="ctr">
              <a:spcAft>
                <a:spcPts val="600"/>
              </a:spcAft>
              <a:buClr>
                <a:schemeClr val="dk1"/>
              </a:buClr>
              <a:buSzPts val="1400"/>
            </a:pPr>
            <a:r>
              <a:rPr lang="en-US" sz="1867" dirty="0">
                <a:solidFill>
                  <a:schemeClr val="dk1"/>
                </a:solidFill>
                <a:latin typeface="Maven Pro"/>
                <a:sym typeface="Maven Pro"/>
              </a:rPr>
              <a:t>Source: Google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3168-40FD-D870-8BD0-C4AFCB5F07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0000" y="1649444"/>
            <a:ext cx="10272000" cy="4488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To find the best solution for predicting Y from </a:t>
            </a:r>
            <a:r>
              <a:rPr lang="en-US" dirty="0" err="1"/>
              <a:t>Xs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By comparing prediction with actual values, the model keeps updating itself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Finally, it finds the best model to make predictions</a:t>
            </a:r>
            <a:endParaRPr lang="en-US"/>
          </a:p>
        </p:txBody>
      </p:sp>
      <p:pic>
        <p:nvPicPr>
          <p:cNvPr id="5" name="Picture 2" descr="An image of a model repeating the process of its prediction versus the actual value.">
            <a:extLst>
              <a:ext uri="{FF2B5EF4-FFF2-40B4-BE49-F238E27FC236}">
                <a16:creationId xmlns:a16="http://schemas.microsoft.com/office/drawing/2014/main" id="{C5441DA9-ED6E-7BB9-7C94-1D590D93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7" y="2701076"/>
            <a:ext cx="8978995" cy="36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58803"/>
      </p:ext>
    </p:extLst>
  </p:cSld>
  <p:clrMapOvr>
    <a:masterClrMapping/>
  </p:clrMapOvr>
</p:sld>
</file>

<file path=ppt/theme/theme1.xml><?xml version="1.0" encoding="utf-8"?>
<a:theme xmlns:a="http://schemas.openxmlformats.org/drawingml/2006/main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nese floral Template.pptx" id="{E57CFDFA-7F52-4CC7-B88F-E09A17A5BD3D}" vid="{7D33FEF5-24CE-4B22-A4B9-05CF2007A1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Chinese floral Template</Template>
  <TotalTime>10103</TotalTime>
  <Words>695</Words>
  <Application>Microsoft Office PowerPoint</Application>
  <PresentationFormat>Widescreen</PresentationFormat>
  <Paragraphs>104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Anaheim</vt:lpstr>
      <vt:lpstr>Geneva</vt:lpstr>
      <vt:lpstr>Jua</vt:lpstr>
      <vt:lpstr>Maven Pro</vt:lpstr>
      <vt:lpstr>Merienda One</vt:lpstr>
      <vt:lpstr>Arial</vt:lpstr>
      <vt:lpstr>Calibri</vt:lpstr>
      <vt:lpstr>Nunito</vt:lpstr>
      <vt:lpstr>Roboto</vt:lpstr>
      <vt:lpstr>Ancient History of China Thesis by Slidesgo</vt:lpstr>
      <vt:lpstr>Data Mining and Machine Learning for Business</vt:lpstr>
      <vt:lpstr>What is data mining/business analytics?</vt:lpstr>
      <vt:lpstr>What is machine learning?</vt:lpstr>
      <vt:lpstr>Supervised learning</vt:lpstr>
      <vt:lpstr>Key components of Supervised Learning</vt:lpstr>
      <vt:lpstr>Data</vt:lpstr>
      <vt:lpstr>Data - Notation</vt:lpstr>
      <vt:lpstr>Data - Notation</vt:lpstr>
      <vt:lpstr>Training</vt:lpstr>
      <vt:lpstr>Model</vt:lpstr>
      <vt:lpstr>Evaluation</vt:lpstr>
      <vt:lpstr>Prediction vs. Inference</vt:lpstr>
      <vt:lpstr>Regression vs classification</vt:lpstr>
      <vt:lpstr>Unsupervised learning</vt:lpstr>
      <vt:lpstr>Gene Expression</vt:lpstr>
      <vt:lpstr>Example – Gene Expression</vt:lpstr>
      <vt:lpstr>Our philosophy</vt:lpstr>
      <vt:lpstr>Get to know Python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GE Ling</dc:creator>
  <cp:lastModifiedBy>Ge, Ling</cp:lastModifiedBy>
  <cp:revision>49</cp:revision>
  <dcterms:created xsi:type="dcterms:W3CDTF">2018-08-19T13:46:31Z</dcterms:created>
  <dcterms:modified xsi:type="dcterms:W3CDTF">2024-01-22T19:21:20Z</dcterms:modified>
</cp:coreProperties>
</file>